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0"/>
  </p:notesMasterIdLst>
  <p:sldIdLst>
    <p:sldId id="289" r:id="rId2"/>
    <p:sldId id="305" r:id="rId3"/>
    <p:sldId id="297" r:id="rId4"/>
    <p:sldId id="258" r:id="rId5"/>
    <p:sldId id="257" r:id="rId6"/>
    <p:sldId id="262" r:id="rId7"/>
    <p:sldId id="261" r:id="rId8"/>
    <p:sldId id="263" r:id="rId9"/>
    <p:sldId id="259" r:id="rId10"/>
    <p:sldId id="260" r:id="rId11"/>
    <p:sldId id="264" r:id="rId12"/>
    <p:sldId id="265" r:id="rId13"/>
    <p:sldId id="266" r:id="rId14"/>
    <p:sldId id="300" r:id="rId15"/>
    <p:sldId id="268" r:id="rId16"/>
    <p:sldId id="269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301" r:id="rId31"/>
    <p:sldId id="302" r:id="rId32"/>
    <p:sldId id="303" r:id="rId33"/>
    <p:sldId id="270" r:id="rId34"/>
    <p:sldId id="271" r:id="rId35"/>
    <p:sldId id="272" r:id="rId36"/>
    <p:sldId id="298" r:id="rId37"/>
    <p:sldId id="299" r:id="rId38"/>
    <p:sldId id="304" r:id="rId39"/>
  </p:sldIdLst>
  <p:sldSz cx="12192000" cy="6858000"/>
  <p:notesSz cx="6858000" cy="9144000"/>
  <p:embeddedFontLst>
    <p:embeddedFont>
      <p:font typeface="Alliance No.2" pitchFamily="2" charset="77"/>
      <p:regular r:id="rId41"/>
      <p:bold r:id="rId42"/>
    </p:embeddedFont>
    <p:embeddedFont>
      <p:font typeface="Alliance No.2 Medium" pitchFamily="2" charset="77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Gravitica Mono Light Demo" pitchFamily="2" charset="77"/>
      <p:regular r:id="rId48"/>
    </p:embeddedFont>
    <p:embeddedFont>
      <p:font typeface="Gravitica Mono Medium" pitchFamily="2" charset="77"/>
      <p:regular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How-To" id="{739A4D42-98AF-2B4E-B958-423DB02C971E}">
          <p14:sldIdLst>
            <p14:sldId id="289"/>
            <p14:sldId id="305"/>
            <p14:sldId id="297"/>
          </p14:sldIdLst>
        </p14:section>
        <p14:section name="Title Slides" id="{7A019ABE-598A-1D42-96C7-F42B305262A8}">
          <p14:sldIdLst>
            <p14:sldId id="258"/>
            <p14:sldId id="257"/>
            <p14:sldId id="262"/>
            <p14:sldId id="261"/>
            <p14:sldId id="263"/>
            <p14:sldId id="259"/>
            <p14:sldId id="260"/>
            <p14:sldId id="264"/>
            <p14:sldId id="265"/>
            <p14:sldId id="266"/>
            <p14:sldId id="300"/>
            <p14:sldId id="268"/>
            <p14:sldId id="269"/>
          </p14:sldIdLst>
        </p14:section>
        <p14:section name="Specialty Content Layouts" id="{EC3E47FF-BE03-5E49-9C8F-9F86561F7564}">
          <p14:sldIdLst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301"/>
            <p14:sldId id="302"/>
            <p14:sldId id="303"/>
          </p14:sldIdLst>
        </p14:section>
        <p14:section name="Basic Content Layouts" id="{47510281-CF72-9D46-B989-D1C2CBAB8532}">
          <p14:sldIdLst>
            <p14:sldId id="270"/>
            <p14:sldId id="271"/>
            <p14:sldId id="272"/>
            <p14:sldId id="298"/>
            <p14:sldId id="299"/>
            <p14:sldId id="30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15"/>
    <p:restoredTop sz="96327"/>
  </p:normalViewPr>
  <p:slideViewPr>
    <p:cSldViewPr snapToGrid="0">
      <p:cViewPr varScale="1">
        <p:scale>
          <a:sx n="124" d="100"/>
          <a:sy n="124" d="100"/>
        </p:scale>
        <p:origin x="7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8D228-C412-E047-9A76-AE9BE463AA46}" type="datetimeFigureOut">
              <a:rPr lang="en-US" smtClean="0"/>
              <a:t>10/10/22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C6515-9E7B-DC49-9B30-F263B59BA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7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74789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5747899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pc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CCFF3A-5F56-D492-C0AE-675B9FD277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800"/>
            <a:ext cx="1372591" cy="61238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grpSp>
        <p:nvGrpSpPr>
          <p:cNvPr id="4" name="Graphic 13">
            <a:extLst>
              <a:ext uri="{FF2B5EF4-FFF2-40B4-BE49-F238E27FC236}">
                <a16:creationId xmlns:a16="http://schemas.microsoft.com/office/drawing/2014/main" id="{B51E8755-DC8B-7786-7421-F137E334BCC2}"/>
              </a:ext>
            </a:extLst>
          </p:cNvPr>
          <p:cNvGrpSpPr/>
          <p:nvPr userDrawn="1"/>
        </p:nvGrpSpPr>
        <p:grpSpPr>
          <a:xfrm>
            <a:off x="6496570" y="-10409"/>
            <a:ext cx="5698267" cy="6868409"/>
            <a:chOff x="6538586" y="-1"/>
            <a:chExt cx="5656251" cy="6817765"/>
          </a:xfrm>
          <a:blipFill dpi="0" rotWithShape="1">
            <a:blip r:embed="rId3"/>
            <a:srcRect/>
            <a:tile tx="0" ty="0" sx="100000" sy="100000" flip="none" algn="tl"/>
          </a:blip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3A9DD39-87CC-7D3D-AE4E-CE6227659866}"/>
                </a:ext>
              </a:extLst>
            </p:cNvPr>
            <p:cNvSpPr/>
            <p:nvPr/>
          </p:nvSpPr>
          <p:spPr>
            <a:xfrm>
              <a:off x="6538586" y="-1"/>
              <a:ext cx="1540082" cy="3342914"/>
            </a:xfrm>
            <a:custGeom>
              <a:avLst/>
              <a:gdLst>
                <a:gd name="connsiteX0" fmla="*/ 770041 w 1540082"/>
                <a:gd name="connsiteY0" fmla="*/ 3342915 h 3342914"/>
                <a:gd name="connsiteX1" fmla="*/ 770041 w 1540082"/>
                <a:gd name="connsiteY1" fmla="*/ 3342915 h 3342914"/>
                <a:gd name="connsiteX2" fmla="*/ 1540082 w 1540082"/>
                <a:gd name="connsiteY2" fmla="*/ 2571918 h 3342914"/>
                <a:gd name="connsiteX3" fmla="*/ 1540082 w 1540082"/>
                <a:gd name="connsiteY3" fmla="*/ 0 h 3342914"/>
                <a:gd name="connsiteX4" fmla="*/ 0 w 1540082"/>
                <a:gd name="connsiteY4" fmla="*/ 0 h 3342914"/>
                <a:gd name="connsiteX5" fmla="*/ 0 w 1540082"/>
                <a:gd name="connsiteY5" fmla="*/ 2571918 h 3342914"/>
                <a:gd name="connsiteX6" fmla="*/ 770041 w 1540082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1195308" y="3342915"/>
                    <a:pt x="1540082" y="2997713"/>
                    <a:pt x="1540082" y="2571918"/>
                  </a:cubicBezTo>
                  <a:lnTo>
                    <a:pt x="1540082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D7E1AE3-B2FB-C239-56C9-E4C868A9731B}"/>
                </a:ext>
              </a:extLst>
            </p:cNvPr>
            <p:cNvSpPr/>
            <p:nvPr/>
          </p:nvSpPr>
          <p:spPr>
            <a:xfrm>
              <a:off x="6538586" y="3416877"/>
              <a:ext cx="1540082" cy="3400886"/>
            </a:xfrm>
            <a:custGeom>
              <a:avLst/>
              <a:gdLst>
                <a:gd name="connsiteX0" fmla="*/ 770041 w 1540082"/>
                <a:gd name="connsiteY0" fmla="*/ 0 h 3400886"/>
                <a:gd name="connsiteX1" fmla="*/ 770041 w 1540082"/>
                <a:gd name="connsiteY1" fmla="*/ 0 h 3400886"/>
                <a:gd name="connsiteX2" fmla="*/ 0 w 1540082"/>
                <a:gd name="connsiteY2" fmla="*/ 770997 h 3400886"/>
                <a:gd name="connsiteX3" fmla="*/ 0 w 1540082"/>
                <a:gd name="connsiteY3" fmla="*/ 3400886 h 3400886"/>
                <a:gd name="connsiteX4" fmla="*/ 1540082 w 1540082"/>
                <a:gd name="connsiteY4" fmla="*/ 3400886 h 3400886"/>
                <a:gd name="connsiteX5" fmla="*/ 1540082 w 1540082"/>
                <a:gd name="connsiteY5" fmla="*/ 770997 h 3400886"/>
                <a:gd name="connsiteX6" fmla="*/ 770041 w 1540082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400886">
                  <a:moveTo>
                    <a:pt x="770041" y="0"/>
                  </a:moveTo>
                  <a:lnTo>
                    <a:pt x="770041" y="0"/>
                  </a:ln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1540082" y="3400886"/>
                  </a:lnTo>
                  <a:lnTo>
                    <a:pt x="1540082" y="770997"/>
                  </a:lnTo>
                  <a:cubicBezTo>
                    <a:pt x="1540082" y="345202"/>
                    <a:pt x="1195308" y="0"/>
                    <a:pt x="770041" y="0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93D697F-91C2-6CDE-85F8-C7CA9A918D78}"/>
                </a:ext>
              </a:extLst>
            </p:cNvPr>
            <p:cNvSpPr/>
            <p:nvPr/>
          </p:nvSpPr>
          <p:spPr>
            <a:xfrm>
              <a:off x="8152541" y="-1"/>
              <a:ext cx="1540082" cy="3342914"/>
            </a:xfrm>
            <a:custGeom>
              <a:avLst/>
              <a:gdLst>
                <a:gd name="connsiteX0" fmla="*/ 770041 w 1540082"/>
                <a:gd name="connsiteY0" fmla="*/ 3342915 h 3342914"/>
                <a:gd name="connsiteX1" fmla="*/ 770041 w 1540082"/>
                <a:gd name="connsiteY1" fmla="*/ 3342915 h 3342914"/>
                <a:gd name="connsiteX2" fmla="*/ 1540082 w 1540082"/>
                <a:gd name="connsiteY2" fmla="*/ 2571918 h 3342914"/>
                <a:gd name="connsiteX3" fmla="*/ 1540082 w 1540082"/>
                <a:gd name="connsiteY3" fmla="*/ 0 h 3342914"/>
                <a:gd name="connsiteX4" fmla="*/ 0 w 1540082"/>
                <a:gd name="connsiteY4" fmla="*/ 0 h 3342914"/>
                <a:gd name="connsiteX5" fmla="*/ 0 w 1540082"/>
                <a:gd name="connsiteY5" fmla="*/ 2571918 h 3342914"/>
                <a:gd name="connsiteX6" fmla="*/ 770041 w 1540082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1195308" y="3342915"/>
                    <a:pt x="1540082" y="2997713"/>
                    <a:pt x="1540082" y="2571918"/>
                  </a:cubicBezTo>
                  <a:lnTo>
                    <a:pt x="1540082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AB8CA0B-6162-3BF4-7B75-03CCCDA1F524}"/>
                </a:ext>
              </a:extLst>
            </p:cNvPr>
            <p:cNvSpPr/>
            <p:nvPr/>
          </p:nvSpPr>
          <p:spPr>
            <a:xfrm>
              <a:off x="8152541" y="3416877"/>
              <a:ext cx="1540082" cy="3400886"/>
            </a:xfrm>
            <a:custGeom>
              <a:avLst/>
              <a:gdLst>
                <a:gd name="connsiteX0" fmla="*/ 770041 w 1540082"/>
                <a:gd name="connsiteY0" fmla="*/ 0 h 3400886"/>
                <a:gd name="connsiteX1" fmla="*/ 770041 w 1540082"/>
                <a:gd name="connsiteY1" fmla="*/ 0 h 3400886"/>
                <a:gd name="connsiteX2" fmla="*/ 0 w 1540082"/>
                <a:gd name="connsiteY2" fmla="*/ 770997 h 3400886"/>
                <a:gd name="connsiteX3" fmla="*/ 0 w 1540082"/>
                <a:gd name="connsiteY3" fmla="*/ 3400886 h 3400886"/>
                <a:gd name="connsiteX4" fmla="*/ 1540082 w 1540082"/>
                <a:gd name="connsiteY4" fmla="*/ 3400886 h 3400886"/>
                <a:gd name="connsiteX5" fmla="*/ 1540082 w 1540082"/>
                <a:gd name="connsiteY5" fmla="*/ 770997 h 3400886"/>
                <a:gd name="connsiteX6" fmla="*/ 770041 w 1540082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400886">
                  <a:moveTo>
                    <a:pt x="770041" y="0"/>
                  </a:moveTo>
                  <a:lnTo>
                    <a:pt x="770041" y="0"/>
                  </a:ln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1540082" y="3400886"/>
                  </a:lnTo>
                  <a:lnTo>
                    <a:pt x="1540082" y="770997"/>
                  </a:lnTo>
                  <a:cubicBezTo>
                    <a:pt x="1540082" y="345202"/>
                    <a:pt x="1195308" y="0"/>
                    <a:pt x="770041" y="0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51D406F-E4DC-7251-29F1-4838BE3946C2}"/>
                </a:ext>
              </a:extLst>
            </p:cNvPr>
            <p:cNvSpPr/>
            <p:nvPr/>
          </p:nvSpPr>
          <p:spPr>
            <a:xfrm>
              <a:off x="9766601" y="-1"/>
              <a:ext cx="1540082" cy="3342914"/>
            </a:xfrm>
            <a:custGeom>
              <a:avLst/>
              <a:gdLst>
                <a:gd name="connsiteX0" fmla="*/ 770041 w 1540082"/>
                <a:gd name="connsiteY0" fmla="*/ 3342915 h 3342914"/>
                <a:gd name="connsiteX1" fmla="*/ 770041 w 1540082"/>
                <a:gd name="connsiteY1" fmla="*/ 3342915 h 3342914"/>
                <a:gd name="connsiteX2" fmla="*/ 1540082 w 1540082"/>
                <a:gd name="connsiteY2" fmla="*/ 2571918 h 3342914"/>
                <a:gd name="connsiteX3" fmla="*/ 1540082 w 1540082"/>
                <a:gd name="connsiteY3" fmla="*/ 0 h 3342914"/>
                <a:gd name="connsiteX4" fmla="*/ 0 w 1540082"/>
                <a:gd name="connsiteY4" fmla="*/ 0 h 3342914"/>
                <a:gd name="connsiteX5" fmla="*/ 0 w 1540082"/>
                <a:gd name="connsiteY5" fmla="*/ 2571918 h 3342914"/>
                <a:gd name="connsiteX6" fmla="*/ 770041 w 1540082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1195308" y="3342915"/>
                    <a:pt x="1540082" y="2997713"/>
                    <a:pt x="1540082" y="2571918"/>
                  </a:cubicBezTo>
                  <a:lnTo>
                    <a:pt x="1540082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CCAACCF-276A-B7A3-490B-E0109027196D}"/>
                </a:ext>
              </a:extLst>
            </p:cNvPr>
            <p:cNvSpPr/>
            <p:nvPr/>
          </p:nvSpPr>
          <p:spPr>
            <a:xfrm>
              <a:off x="9766601" y="3416877"/>
              <a:ext cx="1540082" cy="3400886"/>
            </a:xfrm>
            <a:custGeom>
              <a:avLst/>
              <a:gdLst>
                <a:gd name="connsiteX0" fmla="*/ 770041 w 1540082"/>
                <a:gd name="connsiteY0" fmla="*/ 0 h 3400886"/>
                <a:gd name="connsiteX1" fmla="*/ 770041 w 1540082"/>
                <a:gd name="connsiteY1" fmla="*/ 0 h 3400886"/>
                <a:gd name="connsiteX2" fmla="*/ 0 w 1540082"/>
                <a:gd name="connsiteY2" fmla="*/ 770997 h 3400886"/>
                <a:gd name="connsiteX3" fmla="*/ 0 w 1540082"/>
                <a:gd name="connsiteY3" fmla="*/ 3400886 h 3400886"/>
                <a:gd name="connsiteX4" fmla="*/ 1540082 w 1540082"/>
                <a:gd name="connsiteY4" fmla="*/ 3400886 h 3400886"/>
                <a:gd name="connsiteX5" fmla="*/ 1540082 w 1540082"/>
                <a:gd name="connsiteY5" fmla="*/ 770997 h 3400886"/>
                <a:gd name="connsiteX6" fmla="*/ 770041 w 1540082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400886">
                  <a:moveTo>
                    <a:pt x="770041" y="0"/>
                  </a:moveTo>
                  <a:lnTo>
                    <a:pt x="770041" y="0"/>
                  </a:ln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1540082" y="3400886"/>
                  </a:lnTo>
                  <a:lnTo>
                    <a:pt x="1540082" y="770997"/>
                  </a:lnTo>
                  <a:cubicBezTo>
                    <a:pt x="1540082" y="345202"/>
                    <a:pt x="1195308" y="0"/>
                    <a:pt x="770041" y="0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E8B1D2E-8AC3-CEBF-81FF-52B0FC053F80}"/>
                </a:ext>
              </a:extLst>
            </p:cNvPr>
            <p:cNvSpPr/>
            <p:nvPr/>
          </p:nvSpPr>
          <p:spPr>
            <a:xfrm>
              <a:off x="11380556" y="-1"/>
              <a:ext cx="814280" cy="3342914"/>
            </a:xfrm>
            <a:custGeom>
              <a:avLst/>
              <a:gdLst>
                <a:gd name="connsiteX0" fmla="*/ 770041 w 814280"/>
                <a:gd name="connsiteY0" fmla="*/ 3342915 h 3342914"/>
                <a:gd name="connsiteX1" fmla="*/ 770041 w 814280"/>
                <a:gd name="connsiteY1" fmla="*/ 3342915 h 3342914"/>
                <a:gd name="connsiteX2" fmla="*/ 814281 w 814280"/>
                <a:gd name="connsiteY2" fmla="*/ 3341547 h 3342914"/>
                <a:gd name="connsiteX3" fmla="*/ 814281 w 814280"/>
                <a:gd name="connsiteY3" fmla="*/ 0 h 3342914"/>
                <a:gd name="connsiteX4" fmla="*/ 0 w 814280"/>
                <a:gd name="connsiteY4" fmla="*/ 0 h 3342914"/>
                <a:gd name="connsiteX5" fmla="*/ 0 w 814280"/>
                <a:gd name="connsiteY5" fmla="*/ 2571918 h 3342914"/>
                <a:gd name="connsiteX6" fmla="*/ 770041 w 814280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280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784858" y="3342915"/>
                    <a:pt x="799569" y="3342388"/>
                    <a:pt x="814281" y="3341547"/>
                  </a:cubicBezTo>
                  <a:lnTo>
                    <a:pt x="814281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F3F2FA68-5CC0-33B2-7B08-F35B43438C58}"/>
                </a:ext>
              </a:extLst>
            </p:cNvPr>
            <p:cNvSpPr/>
            <p:nvPr/>
          </p:nvSpPr>
          <p:spPr>
            <a:xfrm>
              <a:off x="11380556" y="3416877"/>
              <a:ext cx="814280" cy="3400886"/>
            </a:xfrm>
            <a:custGeom>
              <a:avLst/>
              <a:gdLst>
                <a:gd name="connsiteX0" fmla="*/ 770041 w 814280"/>
                <a:gd name="connsiteY0" fmla="*/ 0 h 3400886"/>
                <a:gd name="connsiteX1" fmla="*/ 0 w 814280"/>
                <a:gd name="connsiteY1" fmla="*/ 770997 h 3400886"/>
                <a:gd name="connsiteX2" fmla="*/ 0 w 814280"/>
                <a:gd name="connsiteY2" fmla="*/ 3400886 h 3400886"/>
                <a:gd name="connsiteX3" fmla="*/ 814281 w 814280"/>
                <a:gd name="connsiteY3" fmla="*/ 3400886 h 3400886"/>
                <a:gd name="connsiteX4" fmla="*/ 814281 w 814280"/>
                <a:gd name="connsiteY4" fmla="*/ 1368 h 3400886"/>
                <a:gd name="connsiteX5" fmla="*/ 770041 w 814280"/>
                <a:gd name="connsiteY5" fmla="*/ 0 h 3400886"/>
                <a:gd name="connsiteX6" fmla="*/ 770041 w 814280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280" h="3400886">
                  <a:moveTo>
                    <a:pt x="770041" y="0"/>
                  </a:move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814281" y="3400886"/>
                  </a:lnTo>
                  <a:lnTo>
                    <a:pt x="814281" y="1368"/>
                  </a:lnTo>
                  <a:cubicBezTo>
                    <a:pt x="799674" y="526"/>
                    <a:pt x="784963" y="0"/>
                    <a:pt x="770041" y="0"/>
                  </a:cubicBezTo>
                  <a:lnTo>
                    <a:pt x="770041" y="0"/>
                  </a:ln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85239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asic -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349405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5349405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7739" y="6248717"/>
            <a:ext cx="371630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CCFF3A-5F56-D492-C0AE-675B9FD277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800"/>
            <a:ext cx="1372591" cy="61238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sp>
        <p:nvSpPr>
          <p:cNvPr id="15" name="Graphic 7">
            <a:extLst>
              <a:ext uri="{FF2B5EF4-FFF2-40B4-BE49-F238E27FC236}">
                <a16:creationId xmlns:a16="http://schemas.microsoft.com/office/drawing/2014/main" id="{8EBB6BFF-6885-9D4C-AA27-B462D821D305}"/>
              </a:ext>
            </a:extLst>
          </p:cNvPr>
          <p:cNvSpPr/>
          <p:nvPr/>
        </p:nvSpPr>
        <p:spPr>
          <a:xfrm>
            <a:off x="6159624" y="0"/>
            <a:ext cx="6030570" cy="6031846"/>
          </a:xfrm>
          <a:custGeom>
            <a:avLst/>
            <a:gdLst>
              <a:gd name="connsiteX0" fmla="*/ 6030571 w 6030570"/>
              <a:gd name="connsiteY0" fmla="*/ 0 h 6031846"/>
              <a:gd name="connsiteX1" fmla="*/ 0 w 6030570"/>
              <a:gd name="connsiteY1" fmla="*/ 0 h 6031846"/>
              <a:gd name="connsiteX2" fmla="*/ 0 w 6030570"/>
              <a:gd name="connsiteY2" fmla="*/ 5077692 h 6031846"/>
              <a:gd name="connsiteX3" fmla="*/ 955834 w 6030570"/>
              <a:gd name="connsiteY3" fmla="*/ 6031846 h 6031846"/>
              <a:gd name="connsiteX4" fmla="*/ 6030571 w 6030570"/>
              <a:gd name="connsiteY4" fmla="*/ 6031846 h 6031846"/>
              <a:gd name="connsiteX5" fmla="*/ 6030571 w 6030570"/>
              <a:gd name="connsiteY5" fmla="*/ 0 h 603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0570" h="6031846">
                <a:moveTo>
                  <a:pt x="6030571" y="0"/>
                </a:moveTo>
                <a:lnTo>
                  <a:pt x="0" y="0"/>
                </a:lnTo>
                <a:lnTo>
                  <a:pt x="0" y="5077692"/>
                </a:lnTo>
                <a:cubicBezTo>
                  <a:pt x="0" y="5604703"/>
                  <a:pt x="427895" y="6031846"/>
                  <a:pt x="955834" y="6031846"/>
                </a:cubicBezTo>
                <a:lnTo>
                  <a:pt x="6030571" y="6031846"/>
                </a:lnTo>
                <a:lnTo>
                  <a:pt x="603057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0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58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50/5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6072076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6072076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7739" y="6248717"/>
            <a:ext cx="442881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CCFF3A-5F56-D492-C0AE-675B9FD277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800"/>
            <a:ext cx="1372591" cy="61238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sp>
        <p:nvSpPr>
          <p:cNvPr id="7" name="Graphic 5">
            <a:extLst>
              <a:ext uri="{FF2B5EF4-FFF2-40B4-BE49-F238E27FC236}">
                <a16:creationId xmlns:a16="http://schemas.microsoft.com/office/drawing/2014/main" id="{520C2764-0744-A697-FD96-01B1B1284A6B}"/>
              </a:ext>
            </a:extLst>
          </p:cNvPr>
          <p:cNvSpPr/>
          <p:nvPr/>
        </p:nvSpPr>
        <p:spPr>
          <a:xfrm>
            <a:off x="6946490" y="0"/>
            <a:ext cx="5241272" cy="6850646"/>
          </a:xfrm>
          <a:custGeom>
            <a:avLst/>
            <a:gdLst>
              <a:gd name="connsiteX0" fmla="*/ 570887 w 5241272"/>
              <a:gd name="connsiteY0" fmla="*/ 6850646 h 6850646"/>
              <a:gd name="connsiteX1" fmla="*/ 5241273 w 5241272"/>
              <a:gd name="connsiteY1" fmla="*/ 6850646 h 6850646"/>
              <a:gd name="connsiteX2" fmla="*/ 5241273 w 5241272"/>
              <a:gd name="connsiteY2" fmla="*/ 0 h 6850646"/>
              <a:gd name="connsiteX3" fmla="*/ 570887 w 5241272"/>
              <a:gd name="connsiteY3" fmla="*/ 0 h 6850646"/>
              <a:gd name="connsiteX4" fmla="*/ 0 w 5241272"/>
              <a:gd name="connsiteY4" fmla="*/ 570887 h 6850646"/>
              <a:gd name="connsiteX5" fmla="*/ 0 w 5241272"/>
              <a:gd name="connsiteY5" fmla="*/ 6279759 h 6850646"/>
              <a:gd name="connsiteX6" fmla="*/ 570887 w 5241272"/>
              <a:gd name="connsiteY6" fmla="*/ 6850646 h 685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1272" h="6850646">
                <a:moveTo>
                  <a:pt x="570887" y="6850646"/>
                </a:moveTo>
                <a:lnTo>
                  <a:pt x="5241273" y="6850646"/>
                </a:lnTo>
                <a:lnTo>
                  <a:pt x="5241273" y="0"/>
                </a:lnTo>
                <a:lnTo>
                  <a:pt x="570887" y="0"/>
                </a:lnTo>
                <a:cubicBezTo>
                  <a:pt x="255631" y="0"/>
                  <a:pt x="0" y="255631"/>
                  <a:pt x="0" y="570887"/>
                </a:cubicBezTo>
                <a:lnTo>
                  <a:pt x="0" y="6279759"/>
                </a:lnTo>
                <a:cubicBezTo>
                  <a:pt x="0" y="6595016"/>
                  <a:pt x="255631" y="6850646"/>
                  <a:pt x="570887" y="6850646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0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390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Arrows - 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96831420-07ED-F89A-031E-F58DD2B407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126" y="4100601"/>
            <a:ext cx="10951879" cy="28016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FA62B5-BC0C-F9E9-FA7D-EFEE8CB158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9451" y="362799"/>
            <a:ext cx="1372591" cy="612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481221"/>
            <a:ext cx="781602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39" y="3056488"/>
            <a:ext cx="7805869" cy="93269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10285777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SPACECENTER.ORG</a:t>
            </a:r>
          </a:p>
        </p:txBody>
      </p:sp>
    </p:spTree>
    <p:extLst>
      <p:ext uri="{BB962C8B-B14F-4D97-AF65-F5344CB8AC3E}">
        <p14:creationId xmlns:p14="http://schemas.microsoft.com/office/powerpoint/2010/main" val="1962168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4EF21-7CA1-C3D0-E3AC-0522B7F839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1268361"/>
            <a:ext cx="3632528" cy="1106129"/>
          </a:xfrm>
        </p:spPr>
        <p:txBody>
          <a:bodyPr anchor="t"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D7FC2-E175-7B6C-A3D6-CE5B95242C2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63380" y="1504335"/>
            <a:ext cx="5690420" cy="3725027"/>
          </a:xfrm>
        </p:spPr>
        <p:txBody>
          <a:bodyPr>
            <a:normAutofit/>
          </a:bodyPr>
          <a:lstStyle>
            <a:lvl1pPr marL="0" indent="0">
              <a:spcAft>
                <a:spcPts val="1800"/>
              </a:spcAft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Agenda item 1 (type then enter for next)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  <a:p>
            <a:pPr lvl="0"/>
            <a:r>
              <a:rPr lang="en-US" dirty="0"/>
              <a:t>Agenda item 5</a:t>
            </a:r>
          </a:p>
          <a:p>
            <a:pPr lvl="0"/>
            <a:r>
              <a:rPr lang="en-US" dirty="0"/>
              <a:t>Agenda item 6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31DD4-7C2C-6F42-432C-0AFCE201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57A16-D103-4409-B43D-062E55E60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CB290-F09B-C6EC-BE02-0F2A34A03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532F3B-A6A0-83A7-5ED4-73D75103679D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2453A4F-A16C-6931-854A-EB2B2700DAF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84053" y="1528085"/>
            <a:ext cx="634181" cy="3725027"/>
          </a:xfrm>
        </p:spPr>
        <p:txBody>
          <a:bodyPr>
            <a:normAutofit/>
          </a:bodyPr>
          <a:lstStyle>
            <a:lvl1pPr marL="0" indent="0">
              <a:lnSpc>
                <a:spcPts val="2100"/>
              </a:lnSpc>
              <a:spcAft>
                <a:spcPts val="1800"/>
              </a:spcAft>
              <a:buNone/>
              <a:defRPr sz="1500" b="0" i="0">
                <a:latin typeface="Gravitica Mono Medium" pitchFamily="2" charset="77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01</a:t>
            </a:r>
          </a:p>
          <a:p>
            <a:pPr lvl="0"/>
            <a:r>
              <a:rPr lang="en-US" dirty="0"/>
              <a:t>02</a:t>
            </a:r>
          </a:p>
          <a:p>
            <a:pPr lvl="0"/>
            <a:r>
              <a:rPr lang="en-US" dirty="0"/>
              <a:t>03</a:t>
            </a:r>
          </a:p>
          <a:p>
            <a:pPr lvl="0"/>
            <a:r>
              <a:rPr lang="en-US" dirty="0"/>
              <a:t>04</a:t>
            </a:r>
          </a:p>
          <a:p>
            <a:pPr lvl="0"/>
            <a:r>
              <a:rPr lang="en-US" dirty="0"/>
              <a:t>05</a:t>
            </a:r>
          </a:p>
          <a:p>
            <a:pPr lvl="0"/>
            <a:r>
              <a:rPr lang="en-US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818938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4EF21-7CA1-C3D0-E3AC-0522B7F839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667265"/>
            <a:ext cx="11033760" cy="1650050"/>
          </a:xfrm>
        </p:spPr>
        <p:txBody>
          <a:bodyPr anchor="t"/>
          <a:lstStyle/>
          <a:p>
            <a:r>
              <a:rPr lang="en-US" dirty="0"/>
              <a:t>This is a full-width content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D7FC2-E175-7B6C-A3D6-CE5B95242C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40" y="2317315"/>
            <a:ext cx="11033760" cy="374820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31DD4-7C2C-6F42-432C-0AFCE201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57A16-D103-4409-B43D-062E55E60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CB290-F09B-C6EC-BE02-0F2A34A03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9061E3-1DA3-647C-2D31-246512F686C7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38998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8BC9B-7393-42E7-5906-697BEB3121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90773" y="1283853"/>
            <a:ext cx="4330855" cy="2852737"/>
          </a:xfrm>
        </p:spPr>
        <p:txBody>
          <a:bodyPr anchor="t">
            <a:normAutofit/>
          </a:bodyPr>
          <a:lstStyle>
            <a:lvl1pPr algn="r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B09FF4-2843-6334-A04C-F7A5E8B965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590772" y="5126182"/>
            <a:ext cx="4330856" cy="861292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Description</a:t>
            </a:r>
            <a:br>
              <a:rPr lang="en-US" dirty="0"/>
            </a:br>
            <a:r>
              <a:rPr lang="en-US" dirty="0"/>
              <a:t>of section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3C7CF-5E9D-602E-3691-011865730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946C3-61AB-B20D-8531-14BDCC57B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2598F-A831-0ADD-3D89-A2B1ABD68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FCFE75-50D6-4D48-83E6-1C089CACA93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96768EB-37F3-1F21-7F30-C7E509640A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0389" y="-4562"/>
            <a:ext cx="1906267" cy="6862562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41AB2D7-1168-B13C-4BA6-8A82B2ACB9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169" y="628932"/>
            <a:ext cx="4146550" cy="3570288"/>
          </a:xfrm>
        </p:spPr>
        <p:txBody>
          <a:bodyPr>
            <a:noAutofit/>
          </a:bodyPr>
          <a:lstStyle>
            <a:lvl1pPr marL="0" indent="0">
              <a:buNone/>
              <a:defRPr sz="25500" b="0" i="0" spc="-300">
                <a:solidFill>
                  <a:schemeClr val="tx1"/>
                </a:solidFill>
                <a:latin typeface="Gravitica Mono Light Demo" pitchFamily="2" charset="77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1C4547-0186-BB03-E96C-A471D55FB875}"/>
              </a:ext>
            </a:extLst>
          </p:cNvPr>
          <p:cNvCxnSpPr>
            <a:cxnSpLocks/>
          </p:cNvCxnSpPr>
          <p:nvPr userDrawn="1"/>
        </p:nvCxnSpPr>
        <p:spPr>
          <a:xfrm>
            <a:off x="11676185" y="4944312"/>
            <a:ext cx="14838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02737C6-9693-9110-54F0-C17A18D4ECC0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925341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8BC9B-7393-42E7-5906-697BEB3121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90773" y="1283853"/>
            <a:ext cx="4330855" cy="2852737"/>
          </a:xfrm>
        </p:spPr>
        <p:txBody>
          <a:bodyPr anchor="t">
            <a:normAutofit/>
          </a:bodyPr>
          <a:lstStyle>
            <a:lvl1pPr algn="r"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B09FF4-2843-6334-A04C-F7A5E8B965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590772" y="5126182"/>
            <a:ext cx="4330856" cy="861292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Description</a:t>
            </a:r>
            <a:br>
              <a:rPr lang="en-US" dirty="0"/>
            </a:br>
            <a:r>
              <a:rPr lang="en-US" dirty="0"/>
              <a:t>of section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3C7CF-5E9D-602E-3691-011865730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946C3-61AB-B20D-8531-14BDCC57B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2598F-A831-0ADD-3D89-A2B1ABD68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FCFE75-50D6-4D48-83E6-1C089CACA93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96768EB-37F3-1F21-7F30-C7E509640A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0389" y="-4562"/>
            <a:ext cx="1906267" cy="6862562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41AB2D7-1168-B13C-4BA6-8A82B2ACB9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169" y="628932"/>
            <a:ext cx="4146550" cy="3570288"/>
          </a:xfrm>
        </p:spPr>
        <p:txBody>
          <a:bodyPr>
            <a:noAutofit/>
          </a:bodyPr>
          <a:lstStyle>
            <a:lvl1pPr marL="0" indent="0">
              <a:buNone/>
              <a:defRPr sz="25500" b="0" i="0" spc="-300">
                <a:solidFill>
                  <a:schemeClr val="tx1"/>
                </a:solidFill>
                <a:latin typeface="Gravitica Mono Light Demo" pitchFamily="2" charset="77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1C4547-0186-BB03-E96C-A471D55FB875}"/>
              </a:ext>
            </a:extLst>
          </p:cNvPr>
          <p:cNvCxnSpPr>
            <a:cxnSpLocks/>
          </p:cNvCxnSpPr>
          <p:nvPr userDrawn="1"/>
        </p:nvCxnSpPr>
        <p:spPr>
          <a:xfrm>
            <a:off x="11676185" y="4944312"/>
            <a:ext cx="14838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E62CA30-D34D-07F0-22DA-666D9E518073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505077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0526F-A83D-D1CE-3266-46653374A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667266"/>
            <a:ext cx="7340601" cy="1449634"/>
          </a:xfrm>
        </p:spPr>
        <p:txBody>
          <a:bodyPr anchor="t"/>
          <a:lstStyle/>
          <a:p>
            <a:r>
              <a:rPr lang="en-US" dirty="0"/>
              <a:t>This is a simple</a:t>
            </a:r>
            <a:br>
              <a:rPr lang="en-US" dirty="0"/>
            </a:br>
            <a:r>
              <a:rPr lang="en-US" dirty="0"/>
              <a:t>2-column slide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7BF32-954B-0387-6DC0-EEFF8F821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2473B-19AF-9734-907F-B59582515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3B359A-C3C1-7EF7-E4C7-A1E64B61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EF19C4F-FC88-FF11-324E-472D86D4584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636" y="2116899"/>
            <a:ext cx="5449889" cy="555024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DDD1FFB-EF82-740F-CD1D-05B81B7514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9636" y="2824479"/>
            <a:ext cx="5449889" cy="3210561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defRPr sz="1200"/>
            </a:lvl1pPr>
            <a:lvl2pPr>
              <a:lnSpc>
                <a:spcPct val="110000"/>
              </a:lnSpc>
              <a:defRPr sz="1200"/>
            </a:lvl2pPr>
            <a:lvl3pPr>
              <a:lnSpc>
                <a:spcPct val="110000"/>
              </a:lnSpc>
              <a:defRPr sz="1200"/>
            </a:lvl3pPr>
            <a:lvl4pPr>
              <a:lnSpc>
                <a:spcPct val="110000"/>
              </a:lnSpc>
              <a:defRPr sz="12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E45164D-21FF-E824-4CC4-6BF16EEAB5E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465368" y="2116899"/>
            <a:ext cx="5449889" cy="555024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8171844-22B2-87FC-EDAD-501ED3A93EC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465368" y="2824479"/>
            <a:ext cx="5449889" cy="3210561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defRPr sz="1200"/>
            </a:lvl1pPr>
            <a:lvl2pPr>
              <a:lnSpc>
                <a:spcPct val="110000"/>
              </a:lnSpc>
              <a:defRPr sz="1200"/>
            </a:lvl2pPr>
            <a:lvl3pPr>
              <a:lnSpc>
                <a:spcPct val="110000"/>
              </a:lnSpc>
              <a:defRPr sz="1200"/>
            </a:lvl3pPr>
            <a:lvl4pPr>
              <a:lnSpc>
                <a:spcPct val="110000"/>
              </a:lnSpc>
              <a:defRPr sz="12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815D6A8-31AC-0079-6FA7-6221DEA93288}"/>
              </a:ext>
            </a:extLst>
          </p:cNvPr>
          <p:cNvCxnSpPr>
            <a:cxnSpLocks/>
          </p:cNvCxnSpPr>
          <p:nvPr userDrawn="1"/>
        </p:nvCxnSpPr>
        <p:spPr>
          <a:xfrm>
            <a:off x="6084125" y="2386940"/>
            <a:ext cx="0" cy="364810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D1F7164-1D8F-FFFC-705F-BF14B87FA432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1789816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92ADCE-9F64-C562-9BCC-F5377CC63D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637" y="2116897"/>
            <a:ext cx="3484880" cy="555025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F695B4-66BE-2830-1CAC-C34BD0EB70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9637" y="2824479"/>
            <a:ext cx="3484880" cy="3210561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defRPr sz="1200"/>
            </a:lvl1pPr>
            <a:lvl2pPr>
              <a:lnSpc>
                <a:spcPct val="110000"/>
              </a:lnSpc>
              <a:defRPr sz="1200"/>
            </a:lvl2pPr>
            <a:lvl3pPr>
              <a:lnSpc>
                <a:spcPct val="110000"/>
              </a:lnSpc>
              <a:defRPr sz="1200"/>
            </a:lvl3pPr>
            <a:lvl4pPr>
              <a:lnSpc>
                <a:spcPct val="110000"/>
              </a:lnSpc>
              <a:defRPr sz="12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667265"/>
            <a:ext cx="11206718" cy="1449631"/>
          </a:xfrm>
        </p:spPr>
        <p:txBody>
          <a:bodyPr anchor="t"/>
          <a:lstStyle/>
          <a:p>
            <a:r>
              <a:rPr lang="en-US" dirty="0"/>
              <a:t>This is a simple 3-column slide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3DE53BE-0EF3-DD39-B635-2A634E800DF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175761" y="2116897"/>
            <a:ext cx="3484880" cy="555025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FAC9DD6-9BC4-5477-9231-99B14A267DA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175761" y="2824479"/>
            <a:ext cx="3484880" cy="3210561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defRPr sz="1200"/>
            </a:lvl1pPr>
            <a:lvl2pPr>
              <a:lnSpc>
                <a:spcPct val="110000"/>
              </a:lnSpc>
              <a:defRPr sz="1200"/>
            </a:lvl2pPr>
            <a:lvl3pPr>
              <a:lnSpc>
                <a:spcPct val="110000"/>
              </a:lnSpc>
              <a:defRPr sz="1200"/>
            </a:lvl3pPr>
            <a:lvl4pPr>
              <a:lnSpc>
                <a:spcPct val="110000"/>
              </a:lnSpc>
              <a:defRPr sz="12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C03BA10-AEB7-5D23-4F71-6969DF418820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041885" y="2116897"/>
            <a:ext cx="3484880" cy="555025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43C301FE-584C-A90B-034A-A854E8A1B1F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41885" y="2824479"/>
            <a:ext cx="3484880" cy="3210561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defRPr sz="1200"/>
            </a:lvl1pPr>
            <a:lvl2pPr>
              <a:lnSpc>
                <a:spcPct val="110000"/>
              </a:lnSpc>
              <a:defRPr sz="1200"/>
            </a:lvl2pPr>
            <a:lvl3pPr>
              <a:lnSpc>
                <a:spcPct val="110000"/>
              </a:lnSpc>
              <a:defRPr sz="1200"/>
            </a:lvl3pPr>
            <a:lvl4pPr>
              <a:lnSpc>
                <a:spcPct val="110000"/>
              </a:lnSpc>
              <a:defRPr sz="1200"/>
            </a:lvl4pPr>
            <a:lvl5pPr>
              <a:lnSpc>
                <a:spcPct val="11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BAFF41-ABA3-C872-084F-751FE62997AF}"/>
              </a:ext>
            </a:extLst>
          </p:cNvPr>
          <p:cNvCxnSpPr>
            <a:cxnSpLocks/>
          </p:cNvCxnSpPr>
          <p:nvPr userDrawn="1"/>
        </p:nvCxnSpPr>
        <p:spPr>
          <a:xfrm>
            <a:off x="3918857" y="2386940"/>
            <a:ext cx="0" cy="364810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A9D2330-7E6B-23CA-0008-429412B71F3F}"/>
              </a:ext>
            </a:extLst>
          </p:cNvPr>
          <p:cNvCxnSpPr>
            <a:cxnSpLocks/>
          </p:cNvCxnSpPr>
          <p:nvPr userDrawn="1"/>
        </p:nvCxnSpPr>
        <p:spPr>
          <a:xfrm>
            <a:off x="7802088" y="2386940"/>
            <a:ext cx="0" cy="364810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3303914-3543-15DF-1835-A456A8239905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543371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92ADCE-9F64-C562-9BCC-F5377CC63D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8062" y="2616870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F695B4-66BE-2830-1CAC-C34BD0EB70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6487" y="3533483"/>
            <a:ext cx="2662163" cy="214532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667265"/>
            <a:ext cx="5549053" cy="1595239"/>
          </a:xfrm>
        </p:spPr>
        <p:txBody>
          <a:bodyPr anchor="t"/>
          <a:lstStyle/>
          <a:p>
            <a:r>
              <a:rPr lang="en-US" dirty="0"/>
              <a:t>This is an image </a:t>
            </a:r>
            <a:br>
              <a:rPr lang="en-US" dirty="0"/>
            </a:br>
            <a:r>
              <a:rPr lang="en-US" dirty="0"/>
              <a:t>3-column slide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3DE53BE-0EF3-DD39-B635-2A634E800DF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5355" y="2616870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FAC9DD6-9BC4-5477-9231-99B14A267DA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183780" y="3533483"/>
            <a:ext cx="2662163" cy="214532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C03BA10-AEB7-5D23-4F71-6969DF418820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092648" y="2616870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43C301FE-584C-A90B-034A-A854E8A1B1F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081073" y="3533483"/>
            <a:ext cx="2662163" cy="214532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Graphic 19">
            <a:extLst>
              <a:ext uri="{FF2B5EF4-FFF2-40B4-BE49-F238E27FC236}">
                <a16:creationId xmlns:a16="http://schemas.microsoft.com/office/drawing/2014/main" id="{1FA6D7E6-A8D9-9379-834B-FCC7242F1C29}"/>
              </a:ext>
            </a:extLst>
          </p:cNvPr>
          <p:cNvSpPr/>
          <p:nvPr/>
        </p:nvSpPr>
        <p:spPr>
          <a:xfrm>
            <a:off x="9088325" y="1184031"/>
            <a:ext cx="3099718" cy="5700476"/>
          </a:xfrm>
          <a:custGeom>
            <a:avLst/>
            <a:gdLst>
              <a:gd name="connsiteX0" fmla="*/ 3099718 w 3099718"/>
              <a:gd name="connsiteY0" fmla="*/ 0 h 5700476"/>
              <a:gd name="connsiteX1" fmla="*/ 3099718 w 3099718"/>
              <a:gd name="connsiteY1" fmla="*/ 5700477 h 5700476"/>
              <a:gd name="connsiteX2" fmla="*/ 0 w 3099718"/>
              <a:gd name="connsiteY2" fmla="*/ 5700477 h 5700476"/>
              <a:gd name="connsiteX3" fmla="*/ 0 w 3099718"/>
              <a:gd name="connsiteY3" fmla="*/ 501667 h 5700476"/>
              <a:gd name="connsiteX4" fmla="*/ 502290 w 3099718"/>
              <a:gd name="connsiteY4" fmla="*/ 0 h 5700476"/>
              <a:gd name="connsiteX5" fmla="*/ 3099718 w 3099718"/>
              <a:gd name="connsiteY5" fmla="*/ 0 h 5700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9718" h="5700476">
                <a:moveTo>
                  <a:pt x="3099718" y="0"/>
                </a:moveTo>
                <a:lnTo>
                  <a:pt x="3099718" y="5700477"/>
                </a:lnTo>
                <a:lnTo>
                  <a:pt x="0" y="5700477"/>
                </a:lnTo>
                <a:lnTo>
                  <a:pt x="0" y="501667"/>
                </a:lnTo>
                <a:cubicBezTo>
                  <a:pt x="0" y="224648"/>
                  <a:pt x="224926" y="0"/>
                  <a:pt x="502290" y="0"/>
                </a:cubicBezTo>
                <a:lnTo>
                  <a:pt x="30997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6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82FE2CA-FB57-4755-F03E-BBA715BCD383}"/>
              </a:ext>
            </a:extLst>
          </p:cNvPr>
          <p:cNvCxnSpPr>
            <a:cxnSpLocks/>
          </p:cNvCxnSpPr>
          <p:nvPr userDrawn="1"/>
        </p:nvCxnSpPr>
        <p:spPr>
          <a:xfrm>
            <a:off x="3091376" y="2551063"/>
            <a:ext cx="0" cy="316979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D4BE3B-FF8D-DF2C-9609-D416B3019BDC}"/>
              </a:ext>
            </a:extLst>
          </p:cNvPr>
          <p:cNvCxnSpPr>
            <a:cxnSpLocks/>
          </p:cNvCxnSpPr>
          <p:nvPr userDrawn="1"/>
        </p:nvCxnSpPr>
        <p:spPr>
          <a:xfrm>
            <a:off x="5989320" y="2551063"/>
            <a:ext cx="0" cy="316979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D2F953E-B345-0A85-A3E3-34710AA84E44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98636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8Prong - W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74789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5747899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grpSp>
        <p:nvGrpSpPr>
          <p:cNvPr id="15" name="Graphic 13">
            <a:extLst>
              <a:ext uri="{FF2B5EF4-FFF2-40B4-BE49-F238E27FC236}">
                <a16:creationId xmlns:a16="http://schemas.microsoft.com/office/drawing/2014/main" id="{D4682798-694D-529D-3994-DA3D8C156175}"/>
              </a:ext>
            </a:extLst>
          </p:cNvPr>
          <p:cNvGrpSpPr/>
          <p:nvPr/>
        </p:nvGrpSpPr>
        <p:grpSpPr>
          <a:xfrm>
            <a:off x="6496570" y="-10409"/>
            <a:ext cx="5698267" cy="6868409"/>
            <a:chOff x="6538586" y="-1"/>
            <a:chExt cx="5656251" cy="6817765"/>
          </a:xfrm>
          <a:blipFill dpi="0" rotWithShape="1">
            <a:blip r:embed="rId2"/>
            <a:srcRect/>
            <a:tile tx="0" ty="0" sx="100000" sy="100000" flip="none" algn="tl"/>
          </a:blip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D2D1CC5-EA22-A659-C1A7-2D41071C3A58}"/>
                </a:ext>
              </a:extLst>
            </p:cNvPr>
            <p:cNvSpPr/>
            <p:nvPr/>
          </p:nvSpPr>
          <p:spPr>
            <a:xfrm>
              <a:off x="6538586" y="-1"/>
              <a:ext cx="1540082" cy="3342914"/>
            </a:xfrm>
            <a:custGeom>
              <a:avLst/>
              <a:gdLst>
                <a:gd name="connsiteX0" fmla="*/ 770041 w 1540082"/>
                <a:gd name="connsiteY0" fmla="*/ 3342915 h 3342914"/>
                <a:gd name="connsiteX1" fmla="*/ 770041 w 1540082"/>
                <a:gd name="connsiteY1" fmla="*/ 3342915 h 3342914"/>
                <a:gd name="connsiteX2" fmla="*/ 1540082 w 1540082"/>
                <a:gd name="connsiteY2" fmla="*/ 2571918 h 3342914"/>
                <a:gd name="connsiteX3" fmla="*/ 1540082 w 1540082"/>
                <a:gd name="connsiteY3" fmla="*/ 0 h 3342914"/>
                <a:gd name="connsiteX4" fmla="*/ 0 w 1540082"/>
                <a:gd name="connsiteY4" fmla="*/ 0 h 3342914"/>
                <a:gd name="connsiteX5" fmla="*/ 0 w 1540082"/>
                <a:gd name="connsiteY5" fmla="*/ 2571918 h 3342914"/>
                <a:gd name="connsiteX6" fmla="*/ 770041 w 1540082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1195308" y="3342915"/>
                    <a:pt x="1540082" y="2997713"/>
                    <a:pt x="1540082" y="2571918"/>
                  </a:cubicBezTo>
                  <a:lnTo>
                    <a:pt x="1540082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429ED4A-7F55-3133-A058-5E96118F7AEC}"/>
                </a:ext>
              </a:extLst>
            </p:cNvPr>
            <p:cNvSpPr/>
            <p:nvPr/>
          </p:nvSpPr>
          <p:spPr>
            <a:xfrm>
              <a:off x="6538586" y="3416877"/>
              <a:ext cx="1540082" cy="3400886"/>
            </a:xfrm>
            <a:custGeom>
              <a:avLst/>
              <a:gdLst>
                <a:gd name="connsiteX0" fmla="*/ 770041 w 1540082"/>
                <a:gd name="connsiteY0" fmla="*/ 0 h 3400886"/>
                <a:gd name="connsiteX1" fmla="*/ 770041 w 1540082"/>
                <a:gd name="connsiteY1" fmla="*/ 0 h 3400886"/>
                <a:gd name="connsiteX2" fmla="*/ 0 w 1540082"/>
                <a:gd name="connsiteY2" fmla="*/ 770997 h 3400886"/>
                <a:gd name="connsiteX3" fmla="*/ 0 w 1540082"/>
                <a:gd name="connsiteY3" fmla="*/ 3400886 h 3400886"/>
                <a:gd name="connsiteX4" fmla="*/ 1540082 w 1540082"/>
                <a:gd name="connsiteY4" fmla="*/ 3400886 h 3400886"/>
                <a:gd name="connsiteX5" fmla="*/ 1540082 w 1540082"/>
                <a:gd name="connsiteY5" fmla="*/ 770997 h 3400886"/>
                <a:gd name="connsiteX6" fmla="*/ 770041 w 1540082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400886">
                  <a:moveTo>
                    <a:pt x="770041" y="0"/>
                  </a:moveTo>
                  <a:lnTo>
                    <a:pt x="770041" y="0"/>
                  </a:ln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1540082" y="3400886"/>
                  </a:lnTo>
                  <a:lnTo>
                    <a:pt x="1540082" y="770997"/>
                  </a:lnTo>
                  <a:cubicBezTo>
                    <a:pt x="1540082" y="345202"/>
                    <a:pt x="1195308" y="0"/>
                    <a:pt x="770041" y="0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0B462BC-3AA6-7A78-5DAB-0799EB398CED}"/>
                </a:ext>
              </a:extLst>
            </p:cNvPr>
            <p:cNvSpPr/>
            <p:nvPr/>
          </p:nvSpPr>
          <p:spPr>
            <a:xfrm>
              <a:off x="8152541" y="-1"/>
              <a:ext cx="1540082" cy="3342914"/>
            </a:xfrm>
            <a:custGeom>
              <a:avLst/>
              <a:gdLst>
                <a:gd name="connsiteX0" fmla="*/ 770041 w 1540082"/>
                <a:gd name="connsiteY0" fmla="*/ 3342915 h 3342914"/>
                <a:gd name="connsiteX1" fmla="*/ 770041 w 1540082"/>
                <a:gd name="connsiteY1" fmla="*/ 3342915 h 3342914"/>
                <a:gd name="connsiteX2" fmla="*/ 1540082 w 1540082"/>
                <a:gd name="connsiteY2" fmla="*/ 2571918 h 3342914"/>
                <a:gd name="connsiteX3" fmla="*/ 1540082 w 1540082"/>
                <a:gd name="connsiteY3" fmla="*/ 0 h 3342914"/>
                <a:gd name="connsiteX4" fmla="*/ 0 w 1540082"/>
                <a:gd name="connsiteY4" fmla="*/ 0 h 3342914"/>
                <a:gd name="connsiteX5" fmla="*/ 0 w 1540082"/>
                <a:gd name="connsiteY5" fmla="*/ 2571918 h 3342914"/>
                <a:gd name="connsiteX6" fmla="*/ 770041 w 1540082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1195308" y="3342915"/>
                    <a:pt x="1540082" y="2997713"/>
                    <a:pt x="1540082" y="2571918"/>
                  </a:cubicBezTo>
                  <a:lnTo>
                    <a:pt x="1540082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31D2E37-11B6-234A-6672-49A9B8ED1D58}"/>
                </a:ext>
              </a:extLst>
            </p:cNvPr>
            <p:cNvSpPr/>
            <p:nvPr/>
          </p:nvSpPr>
          <p:spPr>
            <a:xfrm>
              <a:off x="8152541" y="3416877"/>
              <a:ext cx="1540082" cy="3400886"/>
            </a:xfrm>
            <a:custGeom>
              <a:avLst/>
              <a:gdLst>
                <a:gd name="connsiteX0" fmla="*/ 770041 w 1540082"/>
                <a:gd name="connsiteY0" fmla="*/ 0 h 3400886"/>
                <a:gd name="connsiteX1" fmla="*/ 770041 w 1540082"/>
                <a:gd name="connsiteY1" fmla="*/ 0 h 3400886"/>
                <a:gd name="connsiteX2" fmla="*/ 0 w 1540082"/>
                <a:gd name="connsiteY2" fmla="*/ 770997 h 3400886"/>
                <a:gd name="connsiteX3" fmla="*/ 0 w 1540082"/>
                <a:gd name="connsiteY3" fmla="*/ 3400886 h 3400886"/>
                <a:gd name="connsiteX4" fmla="*/ 1540082 w 1540082"/>
                <a:gd name="connsiteY4" fmla="*/ 3400886 h 3400886"/>
                <a:gd name="connsiteX5" fmla="*/ 1540082 w 1540082"/>
                <a:gd name="connsiteY5" fmla="*/ 770997 h 3400886"/>
                <a:gd name="connsiteX6" fmla="*/ 770041 w 1540082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400886">
                  <a:moveTo>
                    <a:pt x="770041" y="0"/>
                  </a:moveTo>
                  <a:lnTo>
                    <a:pt x="770041" y="0"/>
                  </a:ln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1540082" y="3400886"/>
                  </a:lnTo>
                  <a:lnTo>
                    <a:pt x="1540082" y="770997"/>
                  </a:lnTo>
                  <a:cubicBezTo>
                    <a:pt x="1540082" y="345202"/>
                    <a:pt x="1195308" y="0"/>
                    <a:pt x="770041" y="0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9F63EE9A-A822-9A2B-173E-05B04D855212}"/>
                </a:ext>
              </a:extLst>
            </p:cNvPr>
            <p:cNvSpPr/>
            <p:nvPr/>
          </p:nvSpPr>
          <p:spPr>
            <a:xfrm>
              <a:off x="9766601" y="-1"/>
              <a:ext cx="1540082" cy="3342914"/>
            </a:xfrm>
            <a:custGeom>
              <a:avLst/>
              <a:gdLst>
                <a:gd name="connsiteX0" fmla="*/ 770041 w 1540082"/>
                <a:gd name="connsiteY0" fmla="*/ 3342915 h 3342914"/>
                <a:gd name="connsiteX1" fmla="*/ 770041 w 1540082"/>
                <a:gd name="connsiteY1" fmla="*/ 3342915 h 3342914"/>
                <a:gd name="connsiteX2" fmla="*/ 1540082 w 1540082"/>
                <a:gd name="connsiteY2" fmla="*/ 2571918 h 3342914"/>
                <a:gd name="connsiteX3" fmla="*/ 1540082 w 1540082"/>
                <a:gd name="connsiteY3" fmla="*/ 0 h 3342914"/>
                <a:gd name="connsiteX4" fmla="*/ 0 w 1540082"/>
                <a:gd name="connsiteY4" fmla="*/ 0 h 3342914"/>
                <a:gd name="connsiteX5" fmla="*/ 0 w 1540082"/>
                <a:gd name="connsiteY5" fmla="*/ 2571918 h 3342914"/>
                <a:gd name="connsiteX6" fmla="*/ 770041 w 1540082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1195308" y="3342915"/>
                    <a:pt x="1540082" y="2997713"/>
                    <a:pt x="1540082" y="2571918"/>
                  </a:cubicBezTo>
                  <a:lnTo>
                    <a:pt x="1540082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39DF3F-A607-6E23-94D0-E6CAFC56AA47}"/>
                </a:ext>
              </a:extLst>
            </p:cNvPr>
            <p:cNvSpPr/>
            <p:nvPr/>
          </p:nvSpPr>
          <p:spPr>
            <a:xfrm>
              <a:off x="9766601" y="3416877"/>
              <a:ext cx="1540082" cy="3400886"/>
            </a:xfrm>
            <a:custGeom>
              <a:avLst/>
              <a:gdLst>
                <a:gd name="connsiteX0" fmla="*/ 770041 w 1540082"/>
                <a:gd name="connsiteY0" fmla="*/ 0 h 3400886"/>
                <a:gd name="connsiteX1" fmla="*/ 770041 w 1540082"/>
                <a:gd name="connsiteY1" fmla="*/ 0 h 3400886"/>
                <a:gd name="connsiteX2" fmla="*/ 0 w 1540082"/>
                <a:gd name="connsiteY2" fmla="*/ 770997 h 3400886"/>
                <a:gd name="connsiteX3" fmla="*/ 0 w 1540082"/>
                <a:gd name="connsiteY3" fmla="*/ 3400886 h 3400886"/>
                <a:gd name="connsiteX4" fmla="*/ 1540082 w 1540082"/>
                <a:gd name="connsiteY4" fmla="*/ 3400886 h 3400886"/>
                <a:gd name="connsiteX5" fmla="*/ 1540082 w 1540082"/>
                <a:gd name="connsiteY5" fmla="*/ 770997 h 3400886"/>
                <a:gd name="connsiteX6" fmla="*/ 770041 w 1540082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082" h="3400886">
                  <a:moveTo>
                    <a:pt x="770041" y="0"/>
                  </a:moveTo>
                  <a:lnTo>
                    <a:pt x="770041" y="0"/>
                  </a:ln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1540082" y="3400886"/>
                  </a:lnTo>
                  <a:lnTo>
                    <a:pt x="1540082" y="770997"/>
                  </a:lnTo>
                  <a:cubicBezTo>
                    <a:pt x="1540082" y="345202"/>
                    <a:pt x="1195308" y="0"/>
                    <a:pt x="770041" y="0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F087D1C-E498-2C6E-6EAC-ADE3FEF5ED5F}"/>
                </a:ext>
              </a:extLst>
            </p:cNvPr>
            <p:cNvSpPr/>
            <p:nvPr/>
          </p:nvSpPr>
          <p:spPr>
            <a:xfrm>
              <a:off x="11380556" y="-1"/>
              <a:ext cx="814280" cy="3342914"/>
            </a:xfrm>
            <a:custGeom>
              <a:avLst/>
              <a:gdLst>
                <a:gd name="connsiteX0" fmla="*/ 770041 w 814280"/>
                <a:gd name="connsiteY0" fmla="*/ 3342915 h 3342914"/>
                <a:gd name="connsiteX1" fmla="*/ 770041 w 814280"/>
                <a:gd name="connsiteY1" fmla="*/ 3342915 h 3342914"/>
                <a:gd name="connsiteX2" fmla="*/ 814281 w 814280"/>
                <a:gd name="connsiteY2" fmla="*/ 3341547 h 3342914"/>
                <a:gd name="connsiteX3" fmla="*/ 814281 w 814280"/>
                <a:gd name="connsiteY3" fmla="*/ 0 h 3342914"/>
                <a:gd name="connsiteX4" fmla="*/ 0 w 814280"/>
                <a:gd name="connsiteY4" fmla="*/ 0 h 3342914"/>
                <a:gd name="connsiteX5" fmla="*/ 0 w 814280"/>
                <a:gd name="connsiteY5" fmla="*/ 2571918 h 3342914"/>
                <a:gd name="connsiteX6" fmla="*/ 770041 w 814280"/>
                <a:gd name="connsiteY6" fmla="*/ 3342915 h 334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280" h="3342914">
                  <a:moveTo>
                    <a:pt x="770041" y="3342915"/>
                  </a:moveTo>
                  <a:lnTo>
                    <a:pt x="770041" y="3342915"/>
                  </a:lnTo>
                  <a:cubicBezTo>
                    <a:pt x="784858" y="3342915"/>
                    <a:pt x="799569" y="3342388"/>
                    <a:pt x="814281" y="3341547"/>
                  </a:cubicBezTo>
                  <a:lnTo>
                    <a:pt x="814281" y="0"/>
                  </a:lnTo>
                  <a:lnTo>
                    <a:pt x="0" y="0"/>
                  </a:lnTo>
                  <a:lnTo>
                    <a:pt x="0" y="2571918"/>
                  </a:lnTo>
                  <a:cubicBezTo>
                    <a:pt x="0" y="2997713"/>
                    <a:pt x="344774" y="3342915"/>
                    <a:pt x="770041" y="3342915"/>
                  </a:cubicBez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668E437-860B-3ED3-EFBA-A1EA9D194E47}"/>
                </a:ext>
              </a:extLst>
            </p:cNvPr>
            <p:cNvSpPr/>
            <p:nvPr/>
          </p:nvSpPr>
          <p:spPr>
            <a:xfrm>
              <a:off x="11380556" y="3416877"/>
              <a:ext cx="814280" cy="3400886"/>
            </a:xfrm>
            <a:custGeom>
              <a:avLst/>
              <a:gdLst>
                <a:gd name="connsiteX0" fmla="*/ 770041 w 814280"/>
                <a:gd name="connsiteY0" fmla="*/ 0 h 3400886"/>
                <a:gd name="connsiteX1" fmla="*/ 0 w 814280"/>
                <a:gd name="connsiteY1" fmla="*/ 770997 h 3400886"/>
                <a:gd name="connsiteX2" fmla="*/ 0 w 814280"/>
                <a:gd name="connsiteY2" fmla="*/ 3400886 h 3400886"/>
                <a:gd name="connsiteX3" fmla="*/ 814281 w 814280"/>
                <a:gd name="connsiteY3" fmla="*/ 3400886 h 3400886"/>
                <a:gd name="connsiteX4" fmla="*/ 814281 w 814280"/>
                <a:gd name="connsiteY4" fmla="*/ 1368 h 3400886"/>
                <a:gd name="connsiteX5" fmla="*/ 770041 w 814280"/>
                <a:gd name="connsiteY5" fmla="*/ 0 h 3400886"/>
                <a:gd name="connsiteX6" fmla="*/ 770041 w 814280"/>
                <a:gd name="connsiteY6" fmla="*/ 0 h 340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4280" h="3400886">
                  <a:moveTo>
                    <a:pt x="770041" y="0"/>
                  </a:moveTo>
                  <a:cubicBezTo>
                    <a:pt x="344774" y="0"/>
                    <a:pt x="0" y="345202"/>
                    <a:pt x="0" y="770997"/>
                  </a:cubicBezTo>
                  <a:lnTo>
                    <a:pt x="0" y="3400886"/>
                  </a:lnTo>
                  <a:lnTo>
                    <a:pt x="814281" y="3400886"/>
                  </a:lnTo>
                  <a:lnTo>
                    <a:pt x="814281" y="1368"/>
                  </a:lnTo>
                  <a:cubicBezTo>
                    <a:pt x="799674" y="526"/>
                    <a:pt x="784963" y="0"/>
                    <a:pt x="770041" y="0"/>
                  </a:cubicBezTo>
                  <a:lnTo>
                    <a:pt x="770041" y="0"/>
                  </a:lnTo>
                  <a:close/>
                </a:path>
              </a:pathLst>
            </a:custGeom>
            <a:grpFill/>
            <a:ln w="10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8297AF9-2713-817C-710C-47F74F1CA7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52" y="362799"/>
            <a:ext cx="1372591" cy="61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58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3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1" y="667265"/>
            <a:ext cx="3472470" cy="1911043"/>
          </a:xfrm>
        </p:spPr>
        <p:txBody>
          <a:bodyPr anchor="t"/>
          <a:lstStyle/>
          <a:p>
            <a:r>
              <a:rPr lang="en-US" dirty="0"/>
              <a:t>This is a </a:t>
            </a:r>
            <a:br>
              <a:rPr lang="en-US" dirty="0"/>
            </a:br>
            <a:r>
              <a:rPr lang="en-US" dirty="0"/>
              <a:t>3-image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E4AB746-9CA1-A666-49E7-25A28A40D6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01" y="3112021"/>
            <a:ext cx="3782934" cy="230832"/>
          </a:xfrm>
        </p:spPr>
        <p:txBody>
          <a:bodyPr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9C02CEE-42DF-E815-94FD-D56BFCB9DA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02494" y="3112021"/>
            <a:ext cx="3782934" cy="230832"/>
          </a:xfrm>
        </p:spPr>
        <p:txBody>
          <a:bodyPr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DB306AA5-7086-73CA-FE20-EC434188405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1182" y="3112021"/>
            <a:ext cx="3782934" cy="230832"/>
          </a:xfrm>
        </p:spPr>
        <p:txBody>
          <a:bodyPr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527860C-005B-52C4-6ED9-3D2ACA5206C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9065" y="3515149"/>
            <a:ext cx="3693270" cy="2423306"/>
          </a:xfrm>
          <a:prstGeom prst="roundRect">
            <a:avLst>
              <a:gd name="adj" fmla="val 1121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5B77861D-29E3-115C-84AC-6CE5E376276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49365" y="3515149"/>
            <a:ext cx="3693270" cy="2423306"/>
          </a:xfrm>
          <a:prstGeom prst="roundRect">
            <a:avLst>
              <a:gd name="adj" fmla="val 1121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AB7E606F-4920-65F8-8C71-EDA13261373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9665" y="3515149"/>
            <a:ext cx="3693270" cy="2423306"/>
          </a:xfrm>
          <a:prstGeom prst="roundRect">
            <a:avLst>
              <a:gd name="adj" fmla="val 1121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A54CBBB-FB6F-624E-225A-56A23729E2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41533" y="931573"/>
            <a:ext cx="5083747" cy="1616256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3E77DB-8F06-52B8-3A83-C9E1BB5DF091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1745364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mage /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55F972F3-C16F-B2FA-8969-B2F4B43D4A5D}"/>
              </a:ext>
            </a:extLst>
          </p:cNvPr>
          <p:cNvSpPr/>
          <p:nvPr userDrawn="1"/>
        </p:nvSpPr>
        <p:spPr>
          <a:xfrm>
            <a:off x="4249185" y="1951359"/>
            <a:ext cx="3693270" cy="3747983"/>
          </a:xfrm>
          <a:prstGeom prst="roundRect">
            <a:avLst>
              <a:gd name="adj" fmla="val 479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9DEDE48F-A143-0E9E-4412-25A6AA51FF3D}"/>
              </a:ext>
            </a:extLst>
          </p:cNvPr>
          <p:cNvSpPr/>
          <p:nvPr userDrawn="1"/>
        </p:nvSpPr>
        <p:spPr>
          <a:xfrm>
            <a:off x="8129305" y="1951359"/>
            <a:ext cx="3693270" cy="3747983"/>
          </a:xfrm>
          <a:prstGeom prst="roundRect">
            <a:avLst>
              <a:gd name="adj" fmla="val 479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58BC894-1A2C-FE69-498B-CDBF4B7DDFFF}"/>
              </a:ext>
            </a:extLst>
          </p:cNvPr>
          <p:cNvSpPr/>
          <p:nvPr userDrawn="1"/>
        </p:nvSpPr>
        <p:spPr>
          <a:xfrm>
            <a:off x="369065" y="1951359"/>
            <a:ext cx="3693270" cy="3747983"/>
          </a:xfrm>
          <a:prstGeom prst="roundRect">
            <a:avLst>
              <a:gd name="adj" fmla="val 479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664587"/>
            <a:ext cx="11502894" cy="948991"/>
          </a:xfrm>
        </p:spPr>
        <p:txBody>
          <a:bodyPr anchor="t"/>
          <a:lstStyle/>
          <a:p>
            <a:r>
              <a:rPr lang="en-US" dirty="0"/>
              <a:t>This is a 3-image slide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527860C-005B-52C4-6ED9-3D2ACA5206C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9065" y="1951359"/>
            <a:ext cx="3693270" cy="1768871"/>
          </a:xfrm>
          <a:prstGeom prst="roundRect">
            <a:avLst>
              <a:gd name="adj" fmla="val 1121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5B77861D-29E3-115C-84AC-6CE5E376276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49365" y="1951359"/>
            <a:ext cx="3693270" cy="1768871"/>
          </a:xfrm>
          <a:prstGeom prst="roundRect">
            <a:avLst>
              <a:gd name="adj" fmla="val 1121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AB7E606F-4920-65F8-8C71-EDA13261373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9665" y="1951359"/>
            <a:ext cx="3693270" cy="1768871"/>
          </a:xfrm>
          <a:prstGeom prst="roundRect">
            <a:avLst>
              <a:gd name="adj" fmla="val 11212"/>
            </a:avLst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FE4FA2-7CD6-CD2C-C622-022D6214997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9082" y="3820437"/>
            <a:ext cx="3292390" cy="475405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EFCE103-D895-6481-27D3-D32ECD389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9082" y="4298520"/>
            <a:ext cx="3292390" cy="1153156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F590E22-13AC-32CF-46D0-383D9CE0492A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449625" y="3820437"/>
            <a:ext cx="3292390" cy="475405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E97DD0C6-3C01-C6F1-75F2-6FD4C3CBDA87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4449625" y="4298520"/>
            <a:ext cx="3292390" cy="1153156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FAE9FE2-8F85-BC7B-7F49-AEF9BD30289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332693" y="3820437"/>
            <a:ext cx="3292390" cy="475405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AFFABDF4-546A-9573-E4DE-C6C12D235BBB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332693" y="4298520"/>
            <a:ext cx="3292390" cy="1153156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F37F34-2473-D678-DB82-005DBAC2A94A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251340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ingle Corner Rectangle 16">
            <a:extLst>
              <a:ext uri="{FF2B5EF4-FFF2-40B4-BE49-F238E27FC236}">
                <a16:creationId xmlns:a16="http://schemas.microsoft.com/office/drawing/2014/main" id="{C462DBEA-2489-7D6E-8EB3-5DD6D2193105}"/>
              </a:ext>
            </a:extLst>
          </p:cNvPr>
          <p:cNvSpPr/>
          <p:nvPr userDrawn="1"/>
        </p:nvSpPr>
        <p:spPr>
          <a:xfrm flipV="1">
            <a:off x="0" y="0"/>
            <a:ext cx="9093200" cy="2895600"/>
          </a:xfrm>
          <a:prstGeom prst="round1Rect">
            <a:avLst>
              <a:gd name="adj" fmla="val 745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92ADCE-9F64-C562-9BCC-F5377CC63D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637" y="3356532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F695B4-66BE-2830-1CAC-C34BD0EB70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9637" y="4216400"/>
            <a:ext cx="2662163" cy="177292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1200"/>
            </a:lvl1pPr>
            <a:lvl2pPr>
              <a:lnSpc>
                <a:spcPct val="130000"/>
              </a:lnSpc>
              <a:defRPr sz="1200"/>
            </a:lvl2pPr>
            <a:lvl3pPr>
              <a:lnSpc>
                <a:spcPct val="130000"/>
              </a:lnSpc>
              <a:defRPr sz="1200"/>
            </a:lvl3pPr>
            <a:lvl4pPr>
              <a:lnSpc>
                <a:spcPct val="130000"/>
              </a:lnSpc>
              <a:defRPr sz="1200"/>
            </a:lvl4pPr>
            <a:lvl5pPr>
              <a:lnSpc>
                <a:spcPct val="13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" y="413265"/>
            <a:ext cx="5549053" cy="2014975"/>
          </a:xfrm>
        </p:spPr>
        <p:txBody>
          <a:bodyPr anchor="t"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This is a </a:t>
            </a:r>
            <a:br>
              <a:rPr lang="en-US" dirty="0"/>
            </a:br>
            <a:r>
              <a:rPr lang="en-US" dirty="0"/>
              <a:t>4-column slide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3DE53BE-0EF3-DD39-B635-2A634E800DF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06930" y="3356532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FAC9DD6-9BC4-5477-9231-99B14A267DA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206930" y="4216400"/>
            <a:ext cx="2662163" cy="177292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1200"/>
            </a:lvl1pPr>
            <a:lvl2pPr>
              <a:lnSpc>
                <a:spcPct val="130000"/>
              </a:lnSpc>
              <a:defRPr sz="1200"/>
            </a:lvl2pPr>
            <a:lvl3pPr>
              <a:lnSpc>
                <a:spcPct val="130000"/>
              </a:lnSpc>
              <a:defRPr sz="1200"/>
            </a:lvl3pPr>
            <a:lvl4pPr>
              <a:lnSpc>
                <a:spcPct val="130000"/>
              </a:lnSpc>
              <a:defRPr sz="1200"/>
            </a:lvl4pPr>
            <a:lvl5pPr>
              <a:lnSpc>
                <a:spcPct val="13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C03BA10-AEB7-5D23-4F71-6969DF418820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104223" y="3356532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43C301FE-584C-A90B-034A-A854E8A1B1F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104223" y="4216400"/>
            <a:ext cx="2662163" cy="177292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1200"/>
            </a:lvl1pPr>
            <a:lvl2pPr>
              <a:lnSpc>
                <a:spcPct val="130000"/>
              </a:lnSpc>
              <a:defRPr sz="1200"/>
            </a:lvl2pPr>
            <a:lvl3pPr>
              <a:lnSpc>
                <a:spcPct val="130000"/>
              </a:lnSpc>
              <a:defRPr sz="1200"/>
            </a:lvl3pPr>
            <a:lvl4pPr>
              <a:lnSpc>
                <a:spcPct val="130000"/>
              </a:lnSpc>
              <a:defRPr sz="1200"/>
            </a:lvl4pPr>
            <a:lvl5pPr>
              <a:lnSpc>
                <a:spcPct val="13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F1DDD56-C6C1-54FB-03DA-05A197B3228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01517" y="4216400"/>
            <a:ext cx="2662163" cy="177292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defRPr sz="1200"/>
            </a:lvl1pPr>
            <a:lvl2pPr>
              <a:lnSpc>
                <a:spcPct val="130000"/>
              </a:lnSpc>
              <a:defRPr sz="1200"/>
            </a:lvl2pPr>
            <a:lvl3pPr>
              <a:lnSpc>
                <a:spcPct val="130000"/>
              </a:lnSpc>
              <a:defRPr sz="1200"/>
            </a:lvl3pPr>
            <a:lvl4pPr>
              <a:lnSpc>
                <a:spcPct val="130000"/>
              </a:lnSpc>
              <a:defRPr sz="1200"/>
            </a:lvl4pPr>
            <a:lvl5pPr>
              <a:lnSpc>
                <a:spcPct val="13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F30C49F-F20D-7A92-13A8-8FB7A66F8E3E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9001516" y="3356532"/>
            <a:ext cx="2662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 spc="-70" baseline="0">
                <a:solidFill>
                  <a:schemeClr val="tx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B49FB41-F6EB-F14B-BB9F-0BE6A8DECC2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10300" y="0"/>
            <a:ext cx="2882900" cy="2895600"/>
          </a:xfrm>
          <a:prstGeom prst="round2SameRect">
            <a:avLst>
              <a:gd name="adj1" fmla="val 0"/>
              <a:gd name="adj2" fmla="val 6167"/>
            </a:avLst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B6C67B-60C0-D13C-4999-F6202ABAD2E7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206444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oin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A15C279-9B60-2FD1-B2CD-624C2A74E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718EC2F-5BB4-0616-20A6-B3F2CD3C29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10994"/>
            <a:ext cx="10874916" cy="553657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B4DD20-43DA-836A-8D2F-2F81ED527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2252" y="1899172"/>
            <a:ext cx="3851988" cy="128307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7BF32-954B-0387-6DC0-EEFF8F821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2473B-19AF-9734-907F-B59582515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3B359A-C3C1-7EF7-E4C7-A1E64B61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FFCFE75-50D6-4D48-83E6-1C089CACA9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4048E6AE-7E73-67C9-8EA7-4D117D6A146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2252" y="4417520"/>
            <a:ext cx="3851988" cy="128307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182F7A19-81F5-5DFD-CD2B-57060F376A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09589" y="815041"/>
            <a:ext cx="3362274" cy="720725"/>
          </a:xfrm>
        </p:spPr>
        <p:txBody>
          <a:bodyPr>
            <a:noAutofit/>
          </a:bodyPr>
          <a:lstStyle>
            <a:lvl1pPr marL="0" indent="0">
              <a:buNone/>
              <a:defRPr sz="26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</a:t>
            </a:r>
            <a:br>
              <a:rPr lang="en-US" dirty="0"/>
            </a:br>
            <a:r>
              <a:rPr lang="en-US" dirty="0"/>
              <a:t>point</a:t>
            </a:r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FCC4DCF3-4B8A-83FA-A39C-C0127CDC3A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42252" y="815041"/>
            <a:ext cx="3362274" cy="720725"/>
          </a:xfrm>
        </p:spPr>
        <p:txBody>
          <a:bodyPr>
            <a:noAutofit/>
          </a:bodyPr>
          <a:lstStyle>
            <a:lvl1pPr marL="0" indent="0">
              <a:buNone/>
              <a:defRPr sz="26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</a:t>
            </a:r>
            <a:br>
              <a:rPr lang="en-US" dirty="0"/>
            </a:br>
            <a:r>
              <a:rPr lang="en-US" dirty="0"/>
              <a:t>point</a:t>
            </a:r>
          </a:p>
        </p:txBody>
      </p:sp>
      <p:sp>
        <p:nvSpPr>
          <p:cNvPr id="20" name="Text Placeholder 25">
            <a:extLst>
              <a:ext uri="{FF2B5EF4-FFF2-40B4-BE49-F238E27FC236}">
                <a16:creationId xmlns:a16="http://schemas.microsoft.com/office/drawing/2014/main" id="{24FFF442-8DA2-A374-A9D9-5776081EC47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09589" y="3363369"/>
            <a:ext cx="3362274" cy="720725"/>
          </a:xfrm>
        </p:spPr>
        <p:txBody>
          <a:bodyPr>
            <a:noAutofit/>
          </a:bodyPr>
          <a:lstStyle>
            <a:lvl1pPr marL="0" indent="0">
              <a:buNone/>
              <a:defRPr sz="26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</a:t>
            </a:r>
            <a:br>
              <a:rPr lang="en-US" dirty="0"/>
            </a:br>
            <a:r>
              <a:rPr lang="en-US" dirty="0"/>
              <a:t>point</a:t>
            </a:r>
          </a:p>
        </p:txBody>
      </p:sp>
      <p:sp>
        <p:nvSpPr>
          <p:cNvPr id="21" name="Text Placeholder 25">
            <a:extLst>
              <a:ext uri="{FF2B5EF4-FFF2-40B4-BE49-F238E27FC236}">
                <a16:creationId xmlns:a16="http://schemas.microsoft.com/office/drawing/2014/main" id="{886DEC1B-0A1D-7EEF-763E-410608F57C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2252" y="3363369"/>
            <a:ext cx="3362274" cy="720725"/>
          </a:xfrm>
        </p:spPr>
        <p:txBody>
          <a:bodyPr>
            <a:noAutofit/>
          </a:bodyPr>
          <a:lstStyle>
            <a:lvl1pPr marL="0" indent="0">
              <a:buNone/>
              <a:defRPr sz="26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</a:t>
            </a:r>
            <a:br>
              <a:rPr lang="en-US" dirty="0"/>
            </a:br>
            <a:r>
              <a:rPr lang="en-US" dirty="0"/>
              <a:t>point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485CB53-1210-9111-65CE-D3ED1E5F6965}"/>
              </a:ext>
            </a:extLst>
          </p:cNvPr>
          <p:cNvCxnSpPr/>
          <p:nvPr userDrawn="1"/>
        </p:nvCxnSpPr>
        <p:spPr>
          <a:xfrm>
            <a:off x="1009589" y="1798820"/>
            <a:ext cx="3967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E8EAB25-0BD2-E46A-3309-2E499E3DA65C}"/>
              </a:ext>
            </a:extLst>
          </p:cNvPr>
          <p:cNvCxnSpPr/>
          <p:nvPr userDrawn="1"/>
        </p:nvCxnSpPr>
        <p:spPr>
          <a:xfrm>
            <a:off x="1009589" y="4317167"/>
            <a:ext cx="3967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2134593-EDAA-EAFC-0C22-DC3838303190}"/>
              </a:ext>
            </a:extLst>
          </p:cNvPr>
          <p:cNvCxnSpPr/>
          <p:nvPr userDrawn="1"/>
        </p:nvCxnSpPr>
        <p:spPr>
          <a:xfrm>
            <a:off x="5971333" y="1798820"/>
            <a:ext cx="3967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F5E5069-3AA8-491D-80A0-FFB011055B40}"/>
              </a:ext>
            </a:extLst>
          </p:cNvPr>
          <p:cNvCxnSpPr/>
          <p:nvPr userDrawn="1"/>
        </p:nvCxnSpPr>
        <p:spPr>
          <a:xfrm>
            <a:off x="5971333" y="4317167"/>
            <a:ext cx="3967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FE2AE-86EB-5E24-14D7-546D0036D7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9589" y="1899172"/>
            <a:ext cx="3851988" cy="128307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A686494-F15C-F7FE-F11D-CDB36003DD0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009589" y="4417520"/>
            <a:ext cx="3851988" cy="128307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133720-340C-CFE2-2921-63263090981E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bg1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3555531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EDDED-FEA4-234B-ED2A-06D0274674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61092" y="2101030"/>
            <a:ext cx="9519920" cy="2070137"/>
          </a:xfrm>
        </p:spPr>
        <p:txBody>
          <a:bodyPr>
            <a:noAutofit/>
          </a:bodyPr>
          <a:lstStyle>
            <a:lvl1pPr algn="ctr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The starts don’t</a:t>
            </a:r>
            <a:br>
              <a:rPr lang="en-US" dirty="0"/>
            </a:br>
            <a:r>
              <a:rPr lang="en-US" dirty="0"/>
              <a:t>look bigger, but they</a:t>
            </a:r>
            <a:br>
              <a:rPr lang="en-US" dirty="0"/>
            </a:br>
            <a:r>
              <a:rPr lang="en-US" dirty="0"/>
              <a:t>do look brighter.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AC1129-2AE9-F577-D404-D410BC6B8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1B457-673A-1188-1C05-5F617247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FFCFE75-50D6-4D48-83E6-1C089CACA9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4EE37071-554E-3691-8CF0-527A318291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04533" y="4475387"/>
            <a:ext cx="3782934" cy="365124"/>
          </a:xfrm>
        </p:spPr>
        <p:txBody>
          <a:bodyPr>
            <a:noAutofit/>
          </a:bodyPr>
          <a:lstStyle>
            <a:lvl1pPr marL="0" indent="0" algn="ctr">
              <a:buNone/>
              <a:defRPr sz="1500" spc="-30" baseline="0">
                <a:solidFill>
                  <a:schemeClr val="bg1"/>
                </a:solidFill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SALLY RIDE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60CC71-70DD-3A9E-7EFF-6BBC60AA7017}"/>
              </a:ext>
            </a:extLst>
          </p:cNvPr>
          <p:cNvCxnSpPr/>
          <p:nvPr userDrawn="1"/>
        </p:nvCxnSpPr>
        <p:spPr>
          <a:xfrm>
            <a:off x="5887233" y="4308953"/>
            <a:ext cx="4133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797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EDDED-FEA4-234B-ED2A-06D0274674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This is a header-only slide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634271-A8C6-5F32-C3AC-9E27CE4C6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AC1129-2AE9-F577-D404-D410BC6B8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1B457-673A-1188-1C05-5F617247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BF21C1-90F2-A5B7-5425-FEED59976806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289991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5BDC11-EBE8-8AA3-83C0-C498E54D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34A501-6381-7EAF-B0C9-05D7CF853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C7FA8D-F72A-5A23-2AA1-B82FF7CD5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C63B65-3893-2B3B-AD7B-1AC0E2D4321A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13626526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C2C0988-A36E-8980-72B9-B586964EBE86}"/>
              </a:ext>
            </a:extLst>
          </p:cNvPr>
          <p:cNvSpPr/>
          <p:nvPr userDrawn="1"/>
        </p:nvSpPr>
        <p:spPr>
          <a:xfrm>
            <a:off x="6042539" y="-1"/>
            <a:ext cx="6149461" cy="687214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2C1C0D-D79E-A24A-74D4-F3B66F4168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1270000"/>
            <a:ext cx="5134429" cy="1513840"/>
          </a:xfrm>
        </p:spPr>
        <p:txBody>
          <a:bodyPr anchor="t">
            <a:normAutofit/>
          </a:bodyPr>
          <a:lstStyle>
            <a:lvl1pPr>
              <a:defRPr sz="4200"/>
            </a:lvl1pPr>
          </a:lstStyle>
          <a:p>
            <a:r>
              <a:rPr lang="en-US" dirty="0"/>
              <a:t>This is a content </a:t>
            </a:r>
            <a:br>
              <a:rPr lang="en-US" dirty="0"/>
            </a:br>
            <a:r>
              <a:rPr lang="en-US" dirty="0"/>
              <a:t>with caption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3C78F-5070-DE96-9E98-4BE58C829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00" y="1391920"/>
            <a:ext cx="5369560" cy="44691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FDDCA6-048C-BE66-9445-C6BE2128A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9240" y="2783840"/>
            <a:ext cx="5146040" cy="308514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264E5-5A5E-7822-42FC-2D53A9026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316A28-A3D7-FAC4-CB6B-1EEA4A848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AA467-E0E1-7A4E-C78A-90A0551E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2635852-DA35-9BA2-533B-2785F31C5B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00" y="914400"/>
            <a:ext cx="5134429" cy="355600"/>
          </a:xfrm>
        </p:spPr>
        <p:txBody>
          <a:bodyPr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92E225-8AED-931F-AE9E-7D3A90D19296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57766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AF67B43-52D5-9630-221D-85C2D37422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9463" y="165769"/>
            <a:ext cx="5642182" cy="62785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2C1C0D-D79E-A24A-74D4-F3B66F4168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1270000"/>
            <a:ext cx="5134429" cy="1513840"/>
          </a:xfrm>
        </p:spPr>
        <p:txBody>
          <a:bodyPr anchor="t">
            <a:normAutofit/>
          </a:bodyPr>
          <a:lstStyle>
            <a:lvl1pPr>
              <a:defRPr sz="4200"/>
            </a:lvl1pPr>
          </a:lstStyle>
          <a:p>
            <a:r>
              <a:rPr lang="en-US" dirty="0"/>
              <a:t>This is a specialty</a:t>
            </a:r>
            <a:br>
              <a:rPr lang="en-US" dirty="0"/>
            </a:br>
            <a:r>
              <a:rPr lang="en-US" dirty="0"/>
              <a:t>content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3C78F-5070-DE96-9E98-4BE58C8295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67991" y="696900"/>
            <a:ext cx="2283039" cy="800225"/>
          </a:xfrm>
        </p:spPr>
        <p:txBody>
          <a:bodyPr>
            <a:normAutofit/>
          </a:bodyPr>
          <a:lstStyle>
            <a:lvl1pPr marL="0" indent="0">
              <a:buNone/>
              <a:defRPr sz="5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00%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FDDCA6-048C-BE66-9445-C6BE2128A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9240" y="2773680"/>
            <a:ext cx="5146040" cy="3085148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264E5-5A5E-7822-42FC-2D53A9026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316A28-A3D7-FAC4-CB6B-1EEA4A848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AA467-E0E1-7A4E-C78A-90A0551E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2635852-DA35-9BA2-533B-2785F31C5B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00" y="914400"/>
            <a:ext cx="5134429" cy="355600"/>
          </a:xfrm>
        </p:spPr>
        <p:txBody>
          <a:bodyPr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4356EB9-57AB-7191-2616-8291D7CDDB20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9280505" y="1771231"/>
            <a:ext cx="2241029" cy="131380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1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Add data description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F4158AB-A59A-4FD2-F573-9578D895E8D5}"/>
              </a:ext>
            </a:extLst>
          </p:cNvPr>
          <p:cNvCxnSpPr>
            <a:cxnSpLocks/>
          </p:cNvCxnSpPr>
          <p:nvPr userDrawn="1"/>
        </p:nvCxnSpPr>
        <p:spPr>
          <a:xfrm>
            <a:off x="9377993" y="1640280"/>
            <a:ext cx="27197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BC6E140-D3FE-4440-4C70-16467DACAA5D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650436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DFAFB07-D165-0551-B377-56A9FF05BA90}"/>
              </a:ext>
            </a:extLst>
          </p:cNvPr>
          <p:cNvSpPr/>
          <p:nvPr userDrawn="1"/>
        </p:nvSpPr>
        <p:spPr>
          <a:xfrm>
            <a:off x="0" y="0"/>
            <a:ext cx="454152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BA00A-6F25-82D7-5774-AFD5F84038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7708" y="1463040"/>
            <a:ext cx="3932237" cy="2286000"/>
          </a:xfrm>
        </p:spPr>
        <p:txBody>
          <a:bodyPr anchor="t">
            <a:noAutofit/>
          </a:bodyPr>
          <a:lstStyle>
            <a:lvl1pPr>
              <a:defRPr sz="4200"/>
            </a:lvl1pPr>
          </a:lstStyle>
          <a:p>
            <a:r>
              <a:rPr lang="en-US" dirty="0"/>
              <a:t>This is an</a:t>
            </a:r>
            <a:br>
              <a:rPr lang="en-US" dirty="0"/>
            </a:br>
            <a:r>
              <a:rPr lang="en-US" dirty="0"/>
              <a:t>image with</a:t>
            </a:r>
            <a:br>
              <a:rPr lang="en-US" dirty="0"/>
            </a:br>
            <a:r>
              <a:rPr lang="en-US" dirty="0"/>
              <a:t>caption 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9933BA-46F9-B792-A5C7-71B5B083741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67348" y="1171573"/>
            <a:ext cx="5809932" cy="4717735"/>
          </a:xfrm>
          <a:prstGeom prst="roundRect">
            <a:avLst>
              <a:gd name="adj" fmla="val 3530"/>
            </a:avLst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</a:t>
            </a:r>
            <a:br>
              <a:rPr lang="en-US" dirty="0"/>
            </a:br>
            <a:r>
              <a:rPr lang="en-US" dirty="0"/>
              <a:t>add a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0DAD4-55CF-CCC9-65EE-6F697604CC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57708" y="4307840"/>
            <a:ext cx="3932237" cy="1540828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814FA4-5783-BB96-C0CB-84D54C9C7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4827B-02F2-F756-26AC-3953CF13F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00462-9F73-4166-1E55-3D5CE01A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02155E9-3674-9257-1C3B-9CBBB932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7708" y="3860800"/>
            <a:ext cx="3932237" cy="355600"/>
          </a:xfrm>
        </p:spPr>
        <p:txBody>
          <a:bodyPr anchor="b"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39E12F-C4F8-EC32-6998-69C2F6A5DCC3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9036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Diagonal -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FB643055-0AF3-1A9C-8D21-20F159B2DA49}"/>
              </a:ext>
            </a:extLst>
          </p:cNvPr>
          <p:cNvSpPr/>
          <p:nvPr userDrawn="1"/>
        </p:nvSpPr>
        <p:spPr>
          <a:xfrm>
            <a:off x="3728721" y="0"/>
            <a:ext cx="8483599" cy="6861506"/>
          </a:xfrm>
          <a:custGeom>
            <a:avLst/>
            <a:gdLst>
              <a:gd name="connsiteX0" fmla="*/ 8332852 w 10175114"/>
              <a:gd name="connsiteY0" fmla="*/ 6829455 h 8229598"/>
              <a:gd name="connsiteX1" fmla="*/ 9105773 w 10175114"/>
              <a:gd name="connsiteY1" fmla="*/ 7149591 h 8229598"/>
              <a:gd name="connsiteX2" fmla="*/ 9381999 w 10175114"/>
              <a:gd name="connsiteY2" fmla="*/ 8229598 h 8229598"/>
              <a:gd name="connsiteX3" fmla="*/ 6479921 w 10175114"/>
              <a:gd name="connsiteY3" fmla="*/ 8229598 h 8229598"/>
              <a:gd name="connsiteX4" fmla="*/ 7559930 w 10175114"/>
              <a:gd name="connsiteY4" fmla="*/ 7149591 h 8229598"/>
              <a:gd name="connsiteX5" fmla="*/ 8332852 w 10175114"/>
              <a:gd name="connsiteY5" fmla="*/ 6829455 h 8229598"/>
              <a:gd name="connsiteX6" fmla="*/ 6712840 w 10175114"/>
              <a:gd name="connsiteY6" fmla="*/ 5209443 h 8229598"/>
              <a:gd name="connsiteX7" fmla="*/ 7485762 w 10175114"/>
              <a:gd name="connsiteY7" fmla="*/ 5529578 h 8229598"/>
              <a:gd name="connsiteX8" fmla="*/ 7485762 w 10175114"/>
              <a:gd name="connsiteY8" fmla="*/ 7075422 h 8229598"/>
              <a:gd name="connsiteX9" fmla="*/ 6331585 w 10175114"/>
              <a:gd name="connsiteY9" fmla="*/ 8229598 h 8229598"/>
              <a:gd name="connsiteX10" fmla="*/ 3239897 w 10175114"/>
              <a:gd name="connsiteY10" fmla="*/ 8229598 h 8229598"/>
              <a:gd name="connsiteX11" fmla="*/ 5939917 w 10175114"/>
              <a:gd name="connsiteY11" fmla="*/ 5529578 h 8229598"/>
              <a:gd name="connsiteX12" fmla="*/ 6712840 w 10175114"/>
              <a:gd name="connsiteY12" fmla="*/ 5209443 h 8229598"/>
              <a:gd name="connsiteX13" fmla="*/ 10175114 w 10175114"/>
              <a:gd name="connsiteY13" fmla="*/ 4534407 h 8229598"/>
              <a:gd name="connsiteX14" fmla="*/ 10175114 w 10175114"/>
              <a:gd name="connsiteY14" fmla="*/ 7372603 h 8229598"/>
              <a:gd name="connsiteX15" fmla="*/ 9179942 w 10175114"/>
              <a:gd name="connsiteY15" fmla="*/ 7075423 h 8229598"/>
              <a:gd name="connsiteX16" fmla="*/ 9179942 w 10175114"/>
              <a:gd name="connsiteY16" fmla="*/ 5529579 h 8229598"/>
              <a:gd name="connsiteX17" fmla="*/ 5092955 w 10175114"/>
              <a:gd name="connsiteY17" fmla="*/ 3589432 h 8229598"/>
              <a:gd name="connsiteX18" fmla="*/ 5865877 w 10175114"/>
              <a:gd name="connsiteY18" fmla="*/ 3909567 h 8229598"/>
              <a:gd name="connsiteX19" fmla="*/ 5865877 w 10175114"/>
              <a:gd name="connsiteY19" fmla="*/ 5455410 h 8229598"/>
              <a:gd name="connsiteX20" fmla="*/ 3091689 w 10175114"/>
              <a:gd name="connsiteY20" fmla="*/ 8229598 h 8229598"/>
              <a:gd name="connsiteX21" fmla="*/ 0 w 10175114"/>
              <a:gd name="connsiteY21" fmla="*/ 8229598 h 8229598"/>
              <a:gd name="connsiteX22" fmla="*/ 4320033 w 10175114"/>
              <a:gd name="connsiteY22" fmla="*/ 3909567 h 8229598"/>
              <a:gd name="connsiteX23" fmla="*/ 5092955 w 10175114"/>
              <a:gd name="connsiteY23" fmla="*/ 3589432 h 8229598"/>
              <a:gd name="connsiteX24" fmla="*/ 10175114 w 10175114"/>
              <a:gd name="connsiteY24" fmla="*/ 1294382 h 8229598"/>
              <a:gd name="connsiteX25" fmla="*/ 10175114 w 10175114"/>
              <a:gd name="connsiteY25" fmla="*/ 4386070 h 8229598"/>
              <a:gd name="connsiteX26" fmla="*/ 9105774 w 10175114"/>
              <a:gd name="connsiteY26" fmla="*/ 5455410 h 8229598"/>
              <a:gd name="connsiteX27" fmla="*/ 7559930 w 10175114"/>
              <a:gd name="connsiteY27" fmla="*/ 5455410 h 8229598"/>
              <a:gd name="connsiteX28" fmla="*/ 7559930 w 10175114"/>
              <a:gd name="connsiteY28" fmla="*/ 3909566 h 8229598"/>
              <a:gd name="connsiteX29" fmla="*/ 8229601 w 10175114"/>
              <a:gd name="connsiteY29" fmla="*/ 0 h 8229598"/>
              <a:gd name="connsiteX30" fmla="*/ 10175114 w 10175114"/>
              <a:gd name="connsiteY30" fmla="*/ 0 h 8229598"/>
              <a:gd name="connsiteX31" fmla="*/ 10175114 w 10175114"/>
              <a:gd name="connsiteY31" fmla="*/ 1146048 h 8229598"/>
              <a:gd name="connsiteX32" fmla="*/ 7485761 w 10175114"/>
              <a:gd name="connsiteY32" fmla="*/ 3835400 h 8229598"/>
              <a:gd name="connsiteX33" fmla="*/ 5939917 w 10175114"/>
              <a:gd name="connsiteY33" fmla="*/ 3835400 h 8229598"/>
              <a:gd name="connsiteX34" fmla="*/ 5939917 w 10175114"/>
              <a:gd name="connsiteY34" fmla="*/ 2289556 h 822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175114" h="8229598">
                <a:moveTo>
                  <a:pt x="8332852" y="6829455"/>
                </a:moveTo>
                <a:cubicBezTo>
                  <a:pt x="8612601" y="6829455"/>
                  <a:pt x="8892350" y="6936167"/>
                  <a:pt x="9105773" y="7149591"/>
                </a:cubicBezTo>
                <a:cubicBezTo>
                  <a:pt x="9398128" y="7441944"/>
                  <a:pt x="9490203" y="7858758"/>
                  <a:pt x="9381999" y="8229598"/>
                </a:cubicBezTo>
                <a:lnTo>
                  <a:pt x="6479921" y="8229598"/>
                </a:lnTo>
                <a:lnTo>
                  <a:pt x="7559930" y="7149591"/>
                </a:lnTo>
                <a:cubicBezTo>
                  <a:pt x="7773353" y="6936167"/>
                  <a:pt x="8053103" y="6829455"/>
                  <a:pt x="8332852" y="6829455"/>
                </a:cubicBezTo>
                <a:close/>
                <a:moveTo>
                  <a:pt x="6712840" y="5209443"/>
                </a:moveTo>
                <a:cubicBezTo>
                  <a:pt x="6992589" y="5209443"/>
                  <a:pt x="7272339" y="5316155"/>
                  <a:pt x="7485762" y="5529578"/>
                </a:cubicBezTo>
                <a:cubicBezTo>
                  <a:pt x="7912609" y="5956425"/>
                  <a:pt x="7912609" y="6648575"/>
                  <a:pt x="7485762" y="7075422"/>
                </a:cubicBezTo>
                <a:lnTo>
                  <a:pt x="6331585" y="8229598"/>
                </a:lnTo>
                <a:lnTo>
                  <a:pt x="3239897" y="8229598"/>
                </a:lnTo>
                <a:lnTo>
                  <a:pt x="5939917" y="5529578"/>
                </a:lnTo>
                <a:cubicBezTo>
                  <a:pt x="6153341" y="5316155"/>
                  <a:pt x="6433090" y="5209443"/>
                  <a:pt x="6712840" y="5209443"/>
                </a:cubicBezTo>
                <a:close/>
                <a:moveTo>
                  <a:pt x="10175114" y="4534407"/>
                </a:moveTo>
                <a:lnTo>
                  <a:pt x="10175114" y="7372603"/>
                </a:lnTo>
                <a:cubicBezTo>
                  <a:pt x="9826880" y="7444612"/>
                  <a:pt x="9450197" y="7345679"/>
                  <a:pt x="9179942" y="7075423"/>
                </a:cubicBezTo>
                <a:cubicBezTo>
                  <a:pt x="8753094" y="6648576"/>
                  <a:pt x="8753094" y="5956426"/>
                  <a:pt x="9179942" y="5529579"/>
                </a:cubicBezTo>
                <a:close/>
                <a:moveTo>
                  <a:pt x="5092955" y="3589432"/>
                </a:moveTo>
                <a:cubicBezTo>
                  <a:pt x="5372704" y="3589432"/>
                  <a:pt x="5652453" y="3696143"/>
                  <a:pt x="5865877" y="3909567"/>
                </a:cubicBezTo>
                <a:cubicBezTo>
                  <a:pt x="6292724" y="4336413"/>
                  <a:pt x="6292724" y="5028563"/>
                  <a:pt x="5865877" y="5455410"/>
                </a:cubicBezTo>
                <a:lnTo>
                  <a:pt x="3091689" y="8229598"/>
                </a:lnTo>
                <a:lnTo>
                  <a:pt x="0" y="8229598"/>
                </a:lnTo>
                <a:lnTo>
                  <a:pt x="4320033" y="3909567"/>
                </a:lnTo>
                <a:cubicBezTo>
                  <a:pt x="4533457" y="3696143"/>
                  <a:pt x="4813206" y="3589432"/>
                  <a:pt x="5092955" y="3589432"/>
                </a:cubicBezTo>
                <a:close/>
                <a:moveTo>
                  <a:pt x="10175114" y="1294382"/>
                </a:moveTo>
                <a:lnTo>
                  <a:pt x="10175114" y="4386070"/>
                </a:lnTo>
                <a:lnTo>
                  <a:pt x="9105774" y="5455410"/>
                </a:lnTo>
                <a:cubicBezTo>
                  <a:pt x="8678927" y="5882257"/>
                  <a:pt x="7986777" y="5882257"/>
                  <a:pt x="7559930" y="5455410"/>
                </a:cubicBezTo>
                <a:cubicBezTo>
                  <a:pt x="7133082" y="5028563"/>
                  <a:pt x="7133082" y="4336413"/>
                  <a:pt x="7559930" y="3909566"/>
                </a:cubicBezTo>
                <a:close/>
                <a:moveTo>
                  <a:pt x="8229601" y="0"/>
                </a:moveTo>
                <a:lnTo>
                  <a:pt x="10175114" y="0"/>
                </a:lnTo>
                <a:lnTo>
                  <a:pt x="10175114" y="1146048"/>
                </a:lnTo>
                <a:lnTo>
                  <a:pt x="7485761" y="3835400"/>
                </a:lnTo>
                <a:cubicBezTo>
                  <a:pt x="7058915" y="4262246"/>
                  <a:pt x="6366764" y="4262246"/>
                  <a:pt x="5939917" y="3835400"/>
                </a:cubicBezTo>
                <a:cubicBezTo>
                  <a:pt x="5513070" y="3408553"/>
                  <a:pt x="5513070" y="2716403"/>
                  <a:pt x="5939917" y="2289556"/>
                </a:cubicBez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69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74789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4326787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CCFF3A-5F56-D492-C0AE-675B9FD277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52" y="362800"/>
            <a:ext cx="1372591" cy="612387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F0FDCB1-983E-1D0F-C6E6-12ADE6D5EEDD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</p:spTree>
    <p:extLst>
      <p:ext uri="{BB962C8B-B14F-4D97-AF65-F5344CB8AC3E}">
        <p14:creationId xmlns:p14="http://schemas.microsoft.com/office/powerpoint/2010/main" val="1338754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BA00A-6F25-82D7-5774-AFD5F84038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89102" y="830290"/>
            <a:ext cx="2749073" cy="810260"/>
          </a:xfrm>
        </p:spPr>
        <p:txBody>
          <a:bodyPr anchor="t">
            <a:noAutofit/>
          </a:bodyPr>
          <a:lstStyle>
            <a:lvl1pPr>
              <a:defRPr sz="2200" spc="-100" baseline="0"/>
            </a:lvl1pPr>
          </a:lstStyle>
          <a:p>
            <a:r>
              <a:rPr lang="en-US" dirty="0"/>
              <a:t>Column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0DAD4-55CF-CCC9-65EE-6F697604CC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89102" y="1712001"/>
            <a:ext cx="2749073" cy="4257834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814FA4-5783-BB96-C0CB-84D54C9C7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4827B-02F2-F756-26AC-3953CF13F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00462-9F73-4166-1E55-3D5CE01A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51F02EA-2B4F-9492-2EED-DAB0CBE7A795}"/>
              </a:ext>
            </a:extLst>
          </p:cNvPr>
          <p:cNvCxnSpPr/>
          <p:nvPr userDrawn="1"/>
        </p:nvCxnSpPr>
        <p:spPr>
          <a:xfrm>
            <a:off x="8902700" y="853440"/>
            <a:ext cx="0" cy="600456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raphic 8">
            <a:extLst>
              <a:ext uri="{FF2B5EF4-FFF2-40B4-BE49-F238E27FC236}">
                <a16:creationId xmlns:a16="http://schemas.microsoft.com/office/drawing/2014/main" id="{4B994932-3D1E-8FB6-826A-962CFC5290C1}"/>
              </a:ext>
            </a:extLst>
          </p:cNvPr>
          <p:cNvSpPr/>
          <p:nvPr userDrawn="1"/>
        </p:nvSpPr>
        <p:spPr>
          <a:xfrm>
            <a:off x="0" y="1"/>
            <a:ext cx="8342616" cy="5894012"/>
          </a:xfrm>
          <a:custGeom>
            <a:avLst/>
            <a:gdLst>
              <a:gd name="connsiteX0" fmla="*/ 0 w 8390676"/>
              <a:gd name="connsiteY0" fmla="*/ 4795104 h 5927967"/>
              <a:gd name="connsiteX1" fmla="*/ 3228740 w 8390676"/>
              <a:gd name="connsiteY1" fmla="*/ 5927968 h 5927967"/>
              <a:gd name="connsiteX2" fmla="*/ 8390676 w 8390676"/>
              <a:gd name="connsiteY2" fmla="*/ 772242 h 5927967"/>
              <a:gd name="connsiteX3" fmla="*/ 8333087 w 8390676"/>
              <a:gd name="connsiteY3" fmla="*/ 0 h 5927967"/>
              <a:gd name="connsiteX4" fmla="*/ 0 w 8390676"/>
              <a:gd name="connsiteY4" fmla="*/ 0 h 5927967"/>
              <a:gd name="connsiteX5" fmla="*/ 0 w 8390676"/>
              <a:gd name="connsiteY5" fmla="*/ 4795104 h 592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0676" h="5927967">
                <a:moveTo>
                  <a:pt x="0" y="4795104"/>
                </a:moveTo>
                <a:cubicBezTo>
                  <a:pt x="884069" y="5503838"/>
                  <a:pt x="2006843" y="5927968"/>
                  <a:pt x="3228740" y="5927968"/>
                </a:cubicBezTo>
                <a:cubicBezTo>
                  <a:pt x="6079617" y="5927968"/>
                  <a:pt x="8390676" y="3619689"/>
                  <a:pt x="8390676" y="772242"/>
                </a:cubicBezTo>
                <a:cubicBezTo>
                  <a:pt x="8390676" y="509767"/>
                  <a:pt x="8370981" y="251890"/>
                  <a:pt x="8333087" y="0"/>
                </a:cubicBezTo>
                <a:lnTo>
                  <a:pt x="0" y="0"/>
                </a:lnTo>
                <a:lnTo>
                  <a:pt x="0" y="4795104"/>
                </a:lnTo>
                <a:close/>
              </a:path>
            </a:pathLst>
          </a:custGeom>
          <a:blipFill dpi="0" rotWithShape="1">
            <a:blip r:embed="rId2"/>
            <a:srcRect/>
            <a:tile tx="127000" ty="190500" sx="100000" sy="100000" flip="none" algn="ctr"/>
          </a:blipFill>
          <a:ln w="107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6E8F80-B2F2-453A-F4EA-FD28A3661DCD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4762500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aphic 4">
            <a:extLst>
              <a:ext uri="{FF2B5EF4-FFF2-40B4-BE49-F238E27FC236}">
                <a16:creationId xmlns:a16="http://schemas.microsoft.com/office/drawing/2014/main" id="{1D376EC4-6DE5-06B6-9196-05C7D9CDAB9E}"/>
              </a:ext>
            </a:extLst>
          </p:cNvPr>
          <p:cNvSpPr/>
          <p:nvPr/>
        </p:nvSpPr>
        <p:spPr>
          <a:xfrm>
            <a:off x="4202493" y="3529094"/>
            <a:ext cx="7984844" cy="3336579"/>
          </a:xfrm>
          <a:custGeom>
            <a:avLst/>
            <a:gdLst>
              <a:gd name="connsiteX0" fmla="*/ 197407 w 7984844"/>
              <a:gd name="connsiteY0" fmla="*/ 0 h 3336579"/>
              <a:gd name="connsiteX1" fmla="*/ 0 w 7984844"/>
              <a:gd name="connsiteY1" fmla="*/ 177282 h 3336579"/>
              <a:gd name="connsiteX2" fmla="*/ 0 w 7984844"/>
              <a:gd name="connsiteY2" fmla="*/ 3159297 h 3336579"/>
              <a:gd name="connsiteX3" fmla="*/ 197407 w 7984844"/>
              <a:gd name="connsiteY3" fmla="*/ 3336579 h 3336579"/>
              <a:gd name="connsiteX4" fmla="*/ 7984845 w 7984844"/>
              <a:gd name="connsiteY4" fmla="*/ 3336579 h 3336579"/>
              <a:gd name="connsiteX5" fmla="*/ 7984845 w 7984844"/>
              <a:gd name="connsiteY5" fmla="*/ 0 h 3336579"/>
              <a:gd name="connsiteX6" fmla="*/ 197407 w 7984844"/>
              <a:gd name="connsiteY6" fmla="*/ 0 h 3336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84844" h="3336579">
                <a:moveTo>
                  <a:pt x="197407" y="0"/>
                </a:moveTo>
                <a:cubicBezTo>
                  <a:pt x="88372" y="0"/>
                  <a:pt x="0" y="79363"/>
                  <a:pt x="0" y="177282"/>
                </a:cubicBezTo>
                <a:lnTo>
                  <a:pt x="0" y="3159297"/>
                </a:lnTo>
                <a:cubicBezTo>
                  <a:pt x="0" y="3257216"/>
                  <a:pt x="88372" y="3336579"/>
                  <a:pt x="197407" y="3336579"/>
                </a:cubicBezTo>
                <a:lnTo>
                  <a:pt x="7984845" y="3336579"/>
                </a:lnTo>
                <a:lnTo>
                  <a:pt x="7984845" y="0"/>
                </a:lnTo>
                <a:lnTo>
                  <a:pt x="19740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58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1" y="667265"/>
            <a:ext cx="3472470" cy="2205830"/>
          </a:xfrm>
        </p:spPr>
        <p:txBody>
          <a:bodyPr anchor="t"/>
          <a:lstStyle/>
          <a:p>
            <a:r>
              <a:rPr lang="en-US" dirty="0"/>
              <a:t>This is </a:t>
            </a:r>
            <a:br>
              <a:rPr lang="en-US" dirty="0"/>
            </a:br>
            <a:r>
              <a:rPr lang="en-US" dirty="0"/>
              <a:t>a simple </a:t>
            </a:r>
            <a:br>
              <a:rPr lang="en-US" dirty="0"/>
            </a:br>
            <a:r>
              <a:rPr lang="en-US" dirty="0"/>
              <a:t>image slide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CFC275-4C1C-7689-0E54-89EDB4E5CC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2493" y="911252"/>
            <a:ext cx="7620441" cy="1911043"/>
          </a:xfrm>
        </p:spPr>
        <p:txBody>
          <a:bodyPr numCol="2"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D8C69-EC07-A5CB-5618-7FBF79AA8D75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160933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1" y="3804155"/>
            <a:ext cx="3472470" cy="2205830"/>
          </a:xfrm>
        </p:spPr>
        <p:txBody>
          <a:bodyPr anchor="t"/>
          <a:lstStyle/>
          <a:p>
            <a:r>
              <a:rPr lang="en-US" dirty="0"/>
              <a:t>This is a horizontal image slide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CFC275-4C1C-7689-0E54-89EDB4E5CC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2493" y="4098942"/>
            <a:ext cx="7620441" cy="1911043"/>
          </a:xfrm>
        </p:spPr>
        <p:txBody>
          <a:bodyPr numCol="2" spcCol="274320">
            <a:normAutofit/>
          </a:bodyPr>
          <a:lstStyle>
            <a:lvl1pPr>
              <a:lnSpc>
                <a:spcPct val="120000"/>
              </a:lnSpc>
              <a:defRPr sz="1400"/>
            </a:lvl1pPr>
            <a:lvl2pPr>
              <a:lnSpc>
                <a:spcPct val="120000"/>
              </a:lnSpc>
              <a:defRPr sz="1400"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Graphic 4">
            <a:extLst>
              <a:ext uri="{FF2B5EF4-FFF2-40B4-BE49-F238E27FC236}">
                <a16:creationId xmlns:a16="http://schemas.microsoft.com/office/drawing/2014/main" id="{4ADE77CE-8BF9-BBCF-9E5C-E0D8A550C634}"/>
              </a:ext>
            </a:extLst>
          </p:cNvPr>
          <p:cNvSpPr/>
          <p:nvPr/>
        </p:nvSpPr>
        <p:spPr>
          <a:xfrm>
            <a:off x="412330" y="0"/>
            <a:ext cx="11782938" cy="3348366"/>
          </a:xfrm>
          <a:custGeom>
            <a:avLst/>
            <a:gdLst>
              <a:gd name="connsiteX0" fmla="*/ 11782939 w 11782938"/>
              <a:gd name="connsiteY0" fmla="*/ 3348366 h 3348366"/>
              <a:gd name="connsiteX1" fmla="*/ 196468 w 11782938"/>
              <a:gd name="connsiteY1" fmla="*/ 3348366 h 3348366"/>
              <a:gd name="connsiteX2" fmla="*/ 0 w 11782938"/>
              <a:gd name="connsiteY2" fmla="*/ 3150391 h 3348366"/>
              <a:gd name="connsiteX3" fmla="*/ 0 w 11782938"/>
              <a:gd name="connsiteY3" fmla="*/ 0 h 3348366"/>
              <a:gd name="connsiteX4" fmla="*/ 11782939 w 11782938"/>
              <a:gd name="connsiteY4" fmla="*/ 0 h 3348366"/>
              <a:gd name="connsiteX5" fmla="*/ 11782939 w 11782938"/>
              <a:gd name="connsiteY5" fmla="*/ 3348366 h 3348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82938" h="3348366">
                <a:moveTo>
                  <a:pt x="11782939" y="3348366"/>
                </a:moveTo>
                <a:lnTo>
                  <a:pt x="196468" y="3348366"/>
                </a:lnTo>
                <a:cubicBezTo>
                  <a:pt x="87952" y="3348366"/>
                  <a:pt x="0" y="3259740"/>
                  <a:pt x="0" y="3150391"/>
                </a:cubicBezTo>
                <a:lnTo>
                  <a:pt x="0" y="0"/>
                </a:lnTo>
                <a:lnTo>
                  <a:pt x="11782939" y="0"/>
                </a:lnTo>
                <a:lnTo>
                  <a:pt x="11782939" y="334836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2B930A-B577-8AB9-1CE4-ACB7C3A9544B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5572508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ject 2">
            <a:extLst>
              <a:ext uri="{FF2B5EF4-FFF2-40B4-BE49-F238E27FC236}">
                <a16:creationId xmlns:a16="http://schemas.microsoft.com/office/drawing/2014/main" id="{B261F5AC-E143-C922-ED88-C1162ECE6C3E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" y="0"/>
            <a:ext cx="12191962" cy="2745167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id="{35D4CCB2-68C4-08CF-150F-B73A9887D8F3}"/>
              </a:ext>
            </a:extLst>
          </p:cNvPr>
          <p:cNvSpPr/>
          <p:nvPr userDrawn="1"/>
        </p:nvSpPr>
        <p:spPr>
          <a:xfrm>
            <a:off x="365760" y="368935"/>
            <a:ext cx="3857941" cy="5647055"/>
          </a:xfrm>
          <a:custGeom>
            <a:avLst/>
            <a:gdLst/>
            <a:ahLst/>
            <a:cxnLst/>
            <a:rect l="l" t="t" r="r" b="b"/>
            <a:pathLst>
              <a:path w="4623435" h="6762750">
                <a:moveTo>
                  <a:pt x="4386529" y="0"/>
                </a:moveTo>
                <a:lnTo>
                  <a:pt x="236651" y="0"/>
                </a:lnTo>
                <a:lnTo>
                  <a:pt x="188959" y="4808"/>
                </a:lnTo>
                <a:lnTo>
                  <a:pt x="144537" y="18597"/>
                </a:lnTo>
                <a:lnTo>
                  <a:pt x="104339" y="40417"/>
                </a:lnTo>
                <a:lnTo>
                  <a:pt x="69315" y="69315"/>
                </a:lnTo>
                <a:lnTo>
                  <a:pt x="40417" y="104339"/>
                </a:lnTo>
                <a:lnTo>
                  <a:pt x="18597" y="144537"/>
                </a:lnTo>
                <a:lnTo>
                  <a:pt x="4808" y="188959"/>
                </a:lnTo>
                <a:lnTo>
                  <a:pt x="0" y="236651"/>
                </a:lnTo>
                <a:lnTo>
                  <a:pt x="0" y="6526022"/>
                </a:lnTo>
                <a:lnTo>
                  <a:pt x="4808" y="6573714"/>
                </a:lnTo>
                <a:lnTo>
                  <a:pt x="18597" y="6618136"/>
                </a:lnTo>
                <a:lnTo>
                  <a:pt x="40417" y="6658334"/>
                </a:lnTo>
                <a:lnTo>
                  <a:pt x="69315" y="6693358"/>
                </a:lnTo>
                <a:lnTo>
                  <a:pt x="104339" y="6722256"/>
                </a:lnTo>
                <a:lnTo>
                  <a:pt x="144537" y="6744076"/>
                </a:lnTo>
                <a:lnTo>
                  <a:pt x="188959" y="6757865"/>
                </a:lnTo>
                <a:lnTo>
                  <a:pt x="236651" y="6762673"/>
                </a:lnTo>
                <a:lnTo>
                  <a:pt x="4386529" y="6762673"/>
                </a:lnTo>
                <a:lnTo>
                  <a:pt x="4434225" y="6757865"/>
                </a:lnTo>
                <a:lnTo>
                  <a:pt x="4478648" y="6744076"/>
                </a:lnTo>
                <a:lnTo>
                  <a:pt x="4518847" y="6722256"/>
                </a:lnTo>
                <a:lnTo>
                  <a:pt x="4553870" y="6693358"/>
                </a:lnTo>
                <a:lnTo>
                  <a:pt x="4582767" y="6658334"/>
                </a:lnTo>
                <a:lnTo>
                  <a:pt x="4604585" y="6618136"/>
                </a:lnTo>
                <a:lnTo>
                  <a:pt x="4618373" y="6573714"/>
                </a:lnTo>
                <a:lnTo>
                  <a:pt x="4623181" y="6526022"/>
                </a:lnTo>
                <a:lnTo>
                  <a:pt x="4623181" y="236651"/>
                </a:lnTo>
                <a:lnTo>
                  <a:pt x="4618373" y="188959"/>
                </a:lnTo>
                <a:lnTo>
                  <a:pt x="4604585" y="144537"/>
                </a:lnTo>
                <a:lnTo>
                  <a:pt x="4582767" y="104339"/>
                </a:lnTo>
                <a:lnTo>
                  <a:pt x="4553870" y="69315"/>
                </a:lnTo>
                <a:lnTo>
                  <a:pt x="4518847" y="40417"/>
                </a:lnTo>
                <a:lnTo>
                  <a:pt x="4478648" y="18597"/>
                </a:lnTo>
                <a:lnTo>
                  <a:pt x="4434225" y="4808"/>
                </a:lnTo>
                <a:lnTo>
                  <a:pt x="438652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7">
            <a:extLst>
              <a:ext uri="{FF2B5EF4-FFF2-40B4-BE49-F238E27FC236}">
                <a16:creationId xmlns:a16="http://schemas.microsoft.com/office/drawing/2014/main" id="{2AD61356-09DA-FB6F-564D-C0EC2B20AAF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15207" y="890798"/>
            <a:ext cx="201168" cy="182105"/>
          </a:xfrm>
          <a:prstGeom prst="rect">
            <a:avLst/>
          </a:prstGeom>
        </p:spPr>
      </p:pic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B3752F0-6605-F1ED-24AE-24F47516DAF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6978" y="772231"/>
            <a:ext cx="2655887" cy="720725"/>
          </a:xfrm>
        </p:spPr>
        <p:txBody>
          <a:bodyPr>
            <a:normAutofit/>
          </a:bodyPr>
          <a:lstStyle>
            <a:lvl1pPr marL="0" indent="0">
              <a:buNone/>
              <a:defRPr sz="22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BA00A-6F25-82D7-5774-AFD5F84038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24028" y="846021"/>
            <a:ext cx="4758372" cy="1685367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dirty="0"/>
              <a:t>This is a content</a:t>
            </a:r>
            <a:br>
              <a:rPr lang="en-US" dirty="0"/>
            </a:br>
            <a:r>
              <a:rPr lang="en-US" dirty="0"/>
              <a:t>with list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0DAD4-55CF-CCC9-65EE-6F697604CC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4028" y="3197464"/>
            <a:ext cx="4758372" cy="154082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814FA4-5783-BB96-C0CB-84D54C9C7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4827B-02F2-F756-26AC-3953CF13F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00462-9F73-4166-1E55-3D5CE01A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A4CC895-514A-4AB9-6578-36F1131E4EF2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1217163" y="1462171"/>
            <a:ext cx="2655248" cy="868350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8AD98703-07D7-049A-8290-9969B35AD795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1217162" y="3217676"/>
            <a:ext cx="2655249" cy="868350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lang="en-US" sz="1200" kern="1200" dirty="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93E6940-6467-41E4-02EA-41F471EF7477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1217162" y="4977169"/>
            <a:ext cx="2655249" cy="868350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buNone/>
              <a:defRPr lang="en-US" sz="1200" kern="1200" dirty="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9EE94A46-F379-396E-D088-61D2D3E666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16978" y="2515274"/>
            <a:ext cx="2655887" cy="720725"/>
          </a:xfrm>
        </p:spPr>
        <p:txBody>
          <a:bodyPr>
            <a:normAutofit/>
          </a:bodyPr>
          <a:lstStyle>
            <a:lvl1pPr marL="0" indent="0">
              <a:buNone/>
              <a:defRPr sz="22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F6BD8243-E17B-2BC0-6F03-458039466C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16978" y="4268540"/>
            <a:ext cx="2655887" cy="720725"/>
          </a:xfrm>
        </p:spPr>
        <p:txBody>
          <a:bodyPr>
            <a:normAutofit/>
          </a:bodyPr>
          <a:lstStyle>
            <a:lvl1pPr marL="0" indent="0">
              <a:buNone/>
              <a:defRPr sz="220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9" name="object 7">
            <a:extLst>
              <a:ext uri="{FF2B5EF4-FFF2-40B4-BE49-F238E27FC236}">
                <a16:creationId xmlns:a16="http://schemas.microsoft.com/office/drawing/2014/main" id="{875FAA02-6E26-9558-D285-CFE43DF139F0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15207" y="2638318"/>
            <a:ext cx="201168" cy="182105"/>
          </a:xfrm>
          <a:prstGeom prst="rect">
            <a:avLst/>
          </a:prstGeom>
        </p:spPr>
      </p:pic>
      <p:pic>
        <p:nvPicPr>
          <p:cNvPr id="10" name="object 7">
            <a:extLst>
              <a:ext uri="{FF2B5EF4-FFF2-40B4-BE49-F238E27FC236}">
                <a16:creationId xmlns:a16="http://schemas.microsoft.com/office/drawing/2014/main" id="{BA842B4A-0E18-FAEC-69CA-3E444725F705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15207" y="4385838"/>
            <a:ext cx="201168" cy="1821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01C383-FDC2-412D-1861-50EEBBE263AA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29937765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Graphic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C2C0988-A36E-8980-72B9-B586964EBE86}"/>
              </a:ext>
            </a:extLst>
          </p:cNvPr>
          <p:cNvSpPr/>
          <p:nvPr userDrawn="1"/>
        </p:nvSpPr>
        <p:spPr>
          <a:xfrm>
            <a:off x="6063434" y="0"/>
            <a:ext cx="6149461" cy="687214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4DDFD85-6435-311E-8E74-07053EFA11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42539" y="1"/>
            <a:ext cx="6191250" cy="6858000"/>
          </a:xfrm>
          <a:prstGeom prst="rect">
            <a:avLst/>
          </a:prstGeom>
        </p:spPr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7FC3D9CB-BEE9-DD9D-58EC-C69A20D9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37037" y="2398714"/>
            <a:ext cx="2002255" cy="795337"/>
          </a:xfrm>
        </p:spPr>
        <p:txBody>
          <a:bodyPr>
            <a:no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90EAA08-0CEC-8457-E006-2E38B875C642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877743" y="3459914"/>
            <a:ext cx="2562631" cy="123618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Write your statistic description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2C1C0D-D79E-A24A-74D4-F3B66F4168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1270000"/>
            <a:ext cx="4678261" cy="1513840"/>
          </a:xfrm>
        </p:spPr>
        <p:txBody>
          <a:bodyPr anchor="t">
            <a:normAutofit/>
          </a:bodyPr>
          <a:lstStyle>
            <a:lvl1pPr>
              <a:defRPr sz="4200"/>
            </a:lvl1pPr>
          </a:lstStyle>
          <a:p>
            <a:r>
              <a:rPr lang="en-US" dirty="0"/>
              <a:t>This is a data</a:t>
            </a:r>
            <a:br>
              <a:rPr lang="en-US" dirty="0"/>
            </a:br>
            <a:r>
              <a:rPr lang="en-US" dirty="0"/>
              <a:t>graphics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FDDCA6-048C-BE66-9445-C6BE2128A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9240" y="2753360"/>
            <a:ext cx="4688840" cy="3085148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264E5-5A5E-7822-42FC-2D53A9026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316A28-A3D7-FAC4-CB6B-1EEA4A848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AA467-E0E1-7A4E-C78A-90A0551E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2635852-DA35-9BA2-533B-2785F31C5B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00" y="914400"/>
            <a:ext cx="4678261" cy="355600"/>
          </a:xfrm>
        </p:spPr>
        <p:txBody>
          <a:bodyPr>
            <a:noAutofit/>
          </a:bodyPr>
          <a:lstStyle>
            <a:lvl1pPr marL="0" indent="0">
              <a:buNone/>
              <a:defRPr sz="1000" spc="-30" baseline="0">
                <a:latin typeface="Gravitica Mono Medium" pitchFamily="2" charset="77"/>
              </a:defRPr>
            </a:lvl1pPr>
            <a:lvl2pPr>
              <a:defRPr sz="1000">
                <a:latin typeface="Gravitica Mono Medium" pitchFamily="2" charset="77"/>
              </a:defRPr>
            </a:lvl2pPr>
            <a:lvl3pPr>
              <a:defRPr sz="1000">
                <a:latin typeface="Gravitica Mono Medium" pitchFamily="2" charset="77"/>
              </a:defRPr>
            </a:lvl3pPr>
            <a:lvl4pPr>
              <a:defRPr sz="1000">
                <a:latin typeface="Gravitica Mono Medium" pitchFamily="2" charset="77"/>
              </a:defRPr>
            </a:lvl4pPr>
            <a:lvl5pPr>
              <a:defRPr sz="1000">
                <a:latin typeface="Gravitica Mono Medium" pitchFamily="2" charset="77"/>
              </a:defRPr>
            </a:lvl5pPr>
          </a:lstStyle>
          <a:p>
            <a:pPr lvl="0"/>
            <a:r>
              <a:rPr lang="en-US" dirty="0"/>
              <a:t>OPTIONAL EYEBROW TEXT</a:t>
            </a:r>
          </a:p>
        </p:txBody>
      </p:sp>
      <p:sp>
        <p:nvSpPr>
          <p:cNvPr id="25" name="object 14">
            <a:extLst>
              <a:ext uri="{FF2B5EF4-FFF2-40B4-BE49-F238E27FC236}">
                <a16:creationId xmlns:a16="http://schemas.microsoft.com/office/drawing/2014/main" id="{5E7CA7C7-0B80-A77C-ACE1-8776D9B9B7C2}"/>
              </a:ext>
            </a:extLst>
          </p:cNvPr>
          <p:cNvSpPr/>
          <p:nvPr userDrawn="1"/>
        </p:nvSpPr>
        <p:spPr>
          <a:xfrm>
            <a:off x="7349073" y="1537677"/>
            <a:ext cx="3578183" cy="3578183"/>
          </a:xfrm>
          <a:custGeom>
            <a:avLst/>
            <a:gdLst/>
            <a:ahLst/>
            <a:cxnLst/>
            <a:rect l="l" t="t" r="r" b="b"/>
            <a:pathLst>
              <a:path w="4284980" h="4284980">
                <a:moveTo>
                  <a:pt x="2142261" y="0"/>
                </a:moveTo>
                <a:lnTo>
                  <a:pt x="2093767" y="538"/>
                </a:lnTo>
                <a:lnTo>
                  <a:pt x="2045537" y="2144"/>
                </a:lnTo>
                <a:lnTo>
                  <a:pt x="1997581" y="4808"/>
                </a:lnTo>
                <a:lnTo>
                  <a:pt x="1949912" y="8518"/>
                </a:lnTo>
                <a:lnTo>
                  <a:pt x="1902540" y="13262"/>
                </a:lnTo>
                <a:lnTo>
                  <a:pt x="1855478" y="19029"/>
                </a:lnTo>
                <a:lnTo>
                  <a:pt x="1808735" y="25809"/>
                </a:lnTo>
                <a:lnTo>
                  <a:pt x="1762324" y="33588"/>
                </a:lnTo>
                <a:lnTo>
                  <a:pt x="1716256" y="42357"/>
                </a:lnTo>
                <a:lnTo>
                  <a:pt x="1670542" y="52104"/>
                </a:lnTo>
                <a:lnTo>
                  <a:pt x="1625194" y="62817"/>
                </a:lnTo>
                <a:lnTo>
                  <a:pt x="1580223" y="74486"/>
                </a:lnTo>
                <a:lnTo>
                  <a:pt x="1535640" y="87098"/>
                </a:lnTo>
                <a:lnTo>
                  <a:pt x="1491457" y="100643"/>
                </a:lnTo>
                <a:lnTo>
                  <a:pt x="1447684" y="115109"/>
                </a:lnTo>
                <a:lnTo>
                  <a:pt x="1404334" y="130485"/>
                </a:lnTo>
                <a:lnTo>
                  <a:pt x="1361417" y="146759"/>
                </a:lnTo>
                <a:lnTo>
                  <a:pt x="1318946" y="163920"/>
                </a:lnTo>
                <a:lnTo>
                  <a:pt x="1276930" y="181957"/>
                </a:lnTo>
                <a:lnTo>
                  <a:pt x="1235383" y="200859"/>
                </a:lnTo>
                <a:lnTo>
                  <a:pt x="1194314" y="220614"/>
                </a:lnTo>
                <a:lnTo>
                  <a:pt x="1153736" y="241210"/>
                </a:lnTo>
                <a:lnTo>
                  <a:pt x="1113659" y="262638"/>
                </a:lnTo>
                <a:lnTo>
                  <a:pt x="1074095" y="284884"/>
                </a:lnTo>
                <a:lnTo>
                  <a:pt x="1035056" y="307938"/>
                </a:lnTo>
                <a:lnTo>
                  <a:pt x="996552" y="331788"/>
                </a:lnTo>
                <a:lnTo>
                  <a:pt x="958595" y="356423"/>
                </a:lnTo>
                <a:lnTo>
                  <a:pt x="921197" y="381833"/>
                </a:lnTo>
                <a:lnTo>
                  <a:pt x="884368" y="408004"/>
                </a:lnTo>
                <a:lnTo>
                  <a:pt x="848121" y="434927"/>
                </a:lnTo>
                <a:lnTo>
                  <a:pt x="812465" y="462589"/>
                </a:lnTo>
                <a:lnTo>
                  <a:pt x="777414" y="490980"/>
                </a:lnTo>
                <a:lnTo>
                  <a:pt x="742977" y="520088"/>
                </a:lnTo>
                <a:lnTo>
                  <a:pt x="709167" y="549902"/>
                </a:lnTo>
                <a:lnTo>
                  <a:pt x="675994" y="580410"/>
                </a:lnTo>
                <a:lnTo>
                  <a:pt x="643471" y="611601"/>
                </a:lnTo>
                <a:lnTo>
                  <a:pt x="611607" y="643464"/>
                </a:lnTo>
                <a:lnTo>
                  <a:pt x="580416" y="675987"/>
                </a:lnTo>
                <a:lnTo>
                  <a:pt x="549908" y="709160"/>
                </a:lnTo>
                <a:lnTo>
                  <a:pt x="520094" y="742970"/>
                </a:lnTo>
                <a:lnTo>
                  <a:pt x="490985" y="777406"/>
                </a:lnTo>
                <a:lnTo>
                  <a:pt x="462594" y="812457"/>
                </a:lnTo>
                <a:lnTo>
                  <a:pt x="434932" y="848113"/>
                </a:lnTo>
                <a:lnTo>
                  <a:pt x="408009" y="884360"/>
                </a:lnTo>
                <a:lnTo>
                  <a:pt x="381837" y="921188"/>
                </a:lnTo>
                <a:lnTo>
                  <a:pt x="356427" y="958587"/>
                </a:lnTo>
                <a:lnTo>
                  <a:pt x="331792" y="996543"/>
                </a:lnTo>
                <a:lnTo>
                  <a:pt x="307941" y="1035047"/>
                </a:lnTo>
                <a:lnTo>
                  <a:pt x="284887" y="1074086"/>
                </a:lnTo>
                <a:lnTo>
                  <a:pt x="262640" y="1113649"/>
                </a:lnTo>
                <a:lnTo>
                  <a:pt x="241213" y="1153726"/>
                </a:lnTo>
                <a:lnTo>
                  <a:pt x="220616" y="1194304"/>
                </a:lnTo>
                <a:lnTo>
                  <a:pt x="200861" y="1235372"/>
                </a:lnTo>
                <a:lnTo>
                  <a:pt x="181960" y="1276920"/>
                </a:lnTo>
                <a:lnTo>
                  <a:pt x="163922" y="1318935"/>
                </a:lnTo>
                <a:lnTo>
                  <a:pt x="146761" y="1361406"/>
                </a:lnTo>
                <a:lnTo>
                  <a:pt x="130486" y="1404323"/>
                </a:lnTo>
                <a:lnTo>
                  <a:pt x="115110" y="1447673"/>
                </a:lnTo>
                <a:lnTo>
                  <a:pt x="100644" y="1491445"/>
                </a:lnTo>
                <a:lnTo>
                  <a:pt x="87099" y="1535628"/>
                </a:lnTo>
                <a:lnTo>
                  <a:pt x="74487" y="1580211"/>
                </a:lnTo>
                <a:lnTo>
                  <a:pt x="62818" y="1625182"/>
                </a:lnTo>
                <a:lnTo>
                  <a:pt x="52105" y="1670530"/>
                </a:lnTo>
                <a:lnTo>
                  <a:pt x="42358" y="1716244"/>
                </a:lnTo>
                <a:lnTo>
                  <a:pt x="33589" y="1762312"/>
                </a:lnTo>
                <a:lnTo>
                  <a:pt x="25809" y="1808723"/>
                </a:lnTo>
                <a:lnTo>
                  <a:pt x="19029" y="1855465"/>
                </a:lnTo>
                <a:lnTo>
                  <a:pt x="13262" y="1902528"/>
                </a:lnTo>
                <a:lnTo>
                  <a:pt x="8518" y="1949899"/>
                </a:lnTo>
                <a:lnTo>
                  <a:pt x="4808" y="1997569"/>
                </a:lnTo>
                <a:lnTo>
                  <a:pt x="2144" y="2045524"/>
                </a:lnTo>
                <a:lnTo>
                  <a:pt x="538" y="2093754"/>
                </a:lnTo>
                <a:lnTo>
                  <a:pt x="0" y="2142248"/>
                </a:lnTo>
                <a:lnTo>
                  <a:pt x="538" y="2190742"/>
                </a:lnTo>
                <a:lnTo>
                  <a:pt x="2144" y="2238972"/>
                </a:lnTo>
                <a:lnTo>
                  <a:pt x="4808" y="2286928"/>
                </a:lnTo>
                <a:lnTo>
                  <a:pt x="8518" y="2334597"/>
                </a:lnTo>
                <a:lnTo>
                  <a:pt x="13262" y="2381969"/>
                </a:lnTo>
                <a:lnTo>
                  <a:pt x="19029" y="2429031"/>
                </a:lnTo>
                <a:lnTo>
                  <a:pt x="25809" y="2475774"/>
                </a:lnTo>
                <a:lnTo>
                  <a:pt x="33589" y="2522185"/>
                </a:lnTo>
                <a:lnTo>
                  <a:pt x="42358" y="2568252"/>
                </a:lnTo>
                <a:lnTo>
                  <a:pt x="52105" y="2613966"/>
                </a:lnTo>
                <a:lnTo>
                  <a:pt x="62818" y="2659314"/>
                </a:lnTo>
                <a:lnTo>
                  <a:pt x="74487" y="2704285"/>
                </a:lnTo>
                <a:lnTo>
                  <a:pt x="87099" y="2748868"/>
                </a:lnTo>
                <a:lnTo>
                  <a:pt x="100644" y="2793051"/>
                </a:lnTo>
                <a:lnTo>
                  <a:pt x="115110" y="2836824"/>
                </a:lnTo>
                <a:lnTo>
                  <a:pt x="130486" y="2880174"/>
                </a:lnTo>
                <a:lnTo>
                  <a:pt x="146761" y="2923090"/>
                </a:lnTo>
                <a:lnTo>
                  <a:pt x="163922" y="2965561"/>
                </a:lnTo>
                <a:lnTo>
                  <a:pt x="181960" y="3007576"/>
                </a:lnTo>
                <a:lnTo>
                  <a:pt x="200861" y="3049124"/>
                </a:lnTo>
                <a:lnTo>
                  <a:pt x="220616" y="3090192"/>
                </a:lnTo>
                <a:lnTo>
                  <a:pt x="241213" y="3130771"/>
                </a:lnTo>
                <a:lnTo>
                  <a:pt x="262640" y="3170847"/>
                </a:lnTo>
                <a:lnTo>
                  <a:pt x="284887" y="3210411"/>
                </a:lnTo>
                <a:lnTo>
                  <a:pt x="307941" y="3249450"/>
                </a:lnTo>
                <a:lnTo>
                  <a:pt x="331792" y="3287953"/>
                </a:lnTo>
                <a:lnTo>
                  <a:pt x="356427" y="3325910"/>
                </a:lnTo>
                <a:lnTo>
                  <a:pt x="381837" y="3363308"/>
                </a:lnTo>
                <a:lnTo>
                  <a:pt x="408009" y="3400136"/>
                </a:lnTo>
                <a:lnTo>
                  <a:pt x="434932" y="3436384"/>
                </a:lnTo>
                <a:lnTo>
                  <a:pt x="462594" y="3472039"/>
                </a:lnTo>
                <a:lnTo>
                  <a:pt x="490985" y="3507090"/>
                </a:lnTo>
                <a:lnTo>
                  <a:pt x="520094" y="3541527"/>
                </a:lnTo>
                <a:lnTo>
                  <a:pt x="549908" y="3575337"/>
                </a:lnTo>
                <a:lnTo>
                  <a:pt x="580416" y="3608509"/>
                </a:lnTo>
                <a:lnTo>
                  <a:pt x="611607" y="3641032"/>
                </a:lnTo>
                <a:lnTo>
                  <a:pt x="643471" y="3672895"/>
                </a:lnTo>
                <a:lnTo>
                  <a:pt x="675994" y="3704086"/>
                </a:lnTo>
                <a:lnTo>
                  <a:pt x="709167" y="3734594"/>
                </a:lnTo>
                <a:lnTo>
                  <a:pt x="742977" y="3764408"/>
                </a:lnTo>
                <a:lnTo>
                  <a:pt x="777414" y="3793516"/>
                </a:lnTo>
                <a:lnTo>
                  <a:pt x="812465" y="3821907"/>
                </a:lnTo>
                <a:lnTo>
                  <a:pt x="848121" y="3849569"/>
                </a:lnTo>
                <a:lnTo>
                  <a:pt x="884368" y="3876492"/>
                </a:lnTo>
                <a:lnTo>
                  <a:pt x="921197" y="3902664"/>
                </a:lnTo>
                <a:lnTo>
                  <a:pt x="958595" y="3928073"/>
                </a:lnTo>
                <a:lnTo>
                  <a:pt x="996552" y="3952708"/>
                </a:lnTo>
                <a:lnTo>
                  <a:pt x="1035056" y="3976559"/>
                </a:lnTo>
                <a:lnTo>
                  <a:pt x="1074095" y="3999613"/>
                </a:lnTo>
                <a:lnTo>
                  <a:pt x="1113659" y="4021859"/>
                </a:lnTo>
                <a:lnTo>
                  <a:pt x="1153736" y="4043286"/>
                </a:lnTo>
                <a:lnTo>
                  <a:pt x="1194314" y="4063882"/>
                </a:lnTo>
                <a:lnTo>
                  <a:pt x="1235383" y="4083637"/>
                </a:lnTo>
                <a:lnTo>
                  <a:pt x="1276930" y="4102539"/>
                </a:lnTo>
                <a:lnTo>
                  <a:pt x="1318946" y="4120576"/>
                </a:lnTo>
                <a:lnTo>
                  <a:pt x="1361417" y="4137737"/>
                </a:lnTo>
                <a:lnTo>
                  <a:pt x="1404334" y="4154012"/>
                </a:lnTo>
                <a:lnTo>
                  <a:pt x="1447684" y="4169388"/>
                </a:lnTo>
                <a:lnTo>
                  <a:pt x="1491457" y="4183853"/>
                </a:lnTo>
                <a:lnTo>
                  <a:pt x="1535640" y="4197398"/>
                </a:lnTo>
                <a:lnTo>
                  <a:pt x="1580223" y="4210011"/>
                </a:lnTo>
                <a:lnTo>
                  <a:pt x="1625194" y="4221679"/>
                </a:lnTo>
                <a:lnTo>
                  <a:pt x="1670542" y="4232392"/>
                </a:lnTo>
                <a:lnTo>
                  <a:pt x="1716256" y="4242139"/>
                </a:lnTo>
                <a:lnTo>
                  <a:pt x="1762324" y="4250908"/>
                </a:lnTo>
                <a:lnTo>
                  <a:pt x="1808735" y="4258688"/>
                </a:lnTo>
                <a:lnTo>
                  <a:pt x="1855478" y="4265467"/>
                </a:lnTo>
                <a:lnTo>
                  <a:pt x="1902540" y="4271235"/>
                </a:lnTo>
                <a:lnTo>
                  <a:pt x="1949912" y="4275979"/>
                </a:lnTo>
                <a:lnTo>
                  <a:pt x="1997581" y="4279688"/>
                </a:lnTo>
                <a:lnTo>
                  <a:pt x="2045537" y="4282352"/>
                </a:lnTo>
                <a:lnTo>
                  <a:pt x="2093767" y="4283959"/>
                </a:lnTo>
                <a:lnTo>
                  <a:pt x="2142261" y="4284497"/>
                </a:lnTo>
                <a:lnTo>
                  <a:pt x="2190755" y="4283959"/>
                </a:lnTo>
                <a:lnTo>
                  <a:pt x="2238985" y="4282352"/>
                </a:lnTo>
                <a:lnTo>
                  <a:pt x="2286940" y="4279688"/>
                </a:lnTo>
                <a:lnTo>
                  <a:pt x="2334610" y="4275979"/>
                </a:lnTo>
                <a:lnTo>
                  <a:pt x="2381981" y="4271235"/>
                </a:lnTo>
                <a:lnTo>
                  <a:pt x="2429044" y="4265467"/>
                </a:lnTo>
                <a:lnTo>
                  <a:pt x="2475786" y="4258688"/>
                </a:lnTo>
                <a:lnTo>
                  <a:pt x="2522197" y="4250908"/>
                </a:lnTo>
                <a:lnTo>
                  <a:pt x="2568265" y="4242139"/>
                </a:lnTo>
                <a:lnTo>
                  <a:pt x="2613979" y="4232392"/>
                </a:lnTo>
                <a:lnTo>
                  <a:pt x="2659327" y="4221679"/>
                </a:lnTo>
                <a:lnTo>
                  <a:pt x="2704298" y="4210011"/>
                </a:lnTo>
                <a:lnTo>
                  <a:pt x="2748881" y="4197398"/>
                </a:lnTo>
                <a:lnTo>
                  <a:pt x="2793064" y="4183853"/>
                </a:lnTo>
                <a:lnTo>
                  <a:pt x="2836836" y="4169388"/>
                </a:lnTo>
                <a:lnTo>
                  <a:pt x="2880186" y="4154012"/>
                </a:lnTo>
                <a:lnTo>
                  <a:pt x="2923103" y="4137737"/>
                </a:lnTo>
                <a:lnTo>
                  <a:pt x="2965574" y="4120576"/>
                </a:lnTo>
                <a:lnTo>
                  <a:pt x="3007589" y="4102539"/>
                </a:lnTo>
                <a:lnTo>
                  <a:pt x="3049137" y="4083637"/>
                </a:lnTo>
                <a:lnTo>
                  <a:pt x="3090205" y="4063882"/>
                </a:lnTo>
                <a:lnTo>
                  <a:pt x="3130783" y="4043286"/>
                </a:lnTo>
                <a:lnTo>
                  <a:pt x="3170860" y="4021859"/>
                </a:lnTo>
                <a:lnTo>
                  <a:pt x="3210423" y="3999613"/>
                </a:lnTo>
                <a:lnTo>
                  <a:pt x="3249462" y="3976559"/>
                </a:lnTo>
                <a:lnTo>
                  <a:pt x="3287966" y="3952708"/>
                </a:lnTo>
                <a:lnTo>
                  <a:pt x="3325922" y="3928073"/>
                </a:lnTo>
                <a:lnTo>
                  <a:pt x="3363321" y="3902664"/>
                </a:lnTo>
                <a:lnTo>
                  <a:pt x="3400149" y="3876492"/>
                </a:lnTo>
                <a:lnTo>
                  <a:pt x="3436397" y="3849569"/>
                </a:lnTo>
                <a:lnTo>
                  <a:pt x="3472052" y="3821907"/>
                </a:lnTo>
                <a:lnTo>
                  <a:pt x="3507103" y="3793516"/>
                </a:lnTo>
                <a:lnTo>
                  <a:pt x="3541539" y="3764408"/>
                </a:lnTo>
                <a:lnTo>
                  <a:pt x="3575350" y="3734594"/>
                </a:lnTo>
                <a:lnTo>
                  <a:pt x="3608522" y="3704086"/>
                </a:lnTo>
                <a:lnTo>
                  <a:pt x="3641045" y="3672895"/>
                </a:lnTo>
                <a:lnTo>
                  <a:pt x="3672908" y="3641032"/>
                </a:lnTo>
                <a:lnTo>
                  <a:pt x="3704099" y="3608509"/>
                </a:lnTo>
                <a:lnTo>
                  <a:pt x="3734607" y="3575337"/>
                </a:lnTo>
                <a:lnTo>
                  <a:pt x="3764421" y="3541527"/>
                </a:lnTo>
                <a:lnTo>
                  <a:pt x="3793529" y="3507090"/>
                </a:lnTo>
                <a:lnTo>
                  <a:pt x="3821920" y="3472039"/>
                </a:lnTo>
                <a:lnTo>
                  <a:pt x="3849582" y="3436384"/>
                </a:lnTo>
                <a:lnTo>
                  <a:pt x="3876505" y="3400136"/>
                </a:lnTo>
                <a:lnTo>
                  <a:pt x="3902677" y="3363308"/>
                </a:lnTo>
                <a:lnTo>
                  <a:pt x="3928086" y="3325910"/>
                </a:lnTo>
                <a:lnTo>
                  <a:pt x="3952721" y="3287953"/>
                </a:lnTo>
                <a:lnTo>
                  <a:pt x="3976572" y="3249450"/>
                </a:lnTo>
                <a:lnTo>
                  <a:pt x="3999625" y="3210411"/>
                </a:lnTo>
                <a:lnTo>
                  <a:pt x="4021872" y="3170847"/>
                </a:lnTo>
                <a:lnTo>
                  <a:pt x="4043299" y="3130771"/>
                </a:lnTo>
                <a:lnTo>
                  <a:pt x="4063895" y="3090192"/>
                </a:lnTo>
                <a:lnTo>
                  <a:pt x="4083650" y="3049124"/>
                </a:lnTo>
                <a:lnTo>
                  <a:pt x="4102552" y="3007576"/>
                </a:lnTo>
                <a:lnTo>
                  <a:pt x="4120589" y="2965561"/>
                </a:lnTo>
                <a:lnTo>
                  <a:pt x="4137750" y="2923090"/>
                </a:lnTo>
                <a:lnTo>
                  <a:pt x="4154024" y="2880174"/>
                </a:lnTo>
                <a:lnTo>
                  <a:pt x="4169400" y="2836824"/>
                </a:lnTo>
                <a:lnTo>
                  <a:pt x="4183866" y="2793051"/>
                </a:lnTo>
                <a:lnTo>
                  <a:pt x="4197411" y="2748868"/>
                </a:lnTo>
                <a:lnTo>
                  <a:pt x="4210023" y="2704285"/>
                </a:lnTo>
                <a:lnTo>
                  <a:pt x="4221692" y="2659314"/>
                </a:lnTo>
                <a:lnTo>
                  <a:pt x="4232405" y="2613966"/>
                </a:lnTo>
                <a:lnTo>
                  <a:pt x="4242152" y="2568252"/>
                </a:lnTo>
                <a:lnTo>
                  <a:pt x="4250921" y="2522185"/>
                </a:lnTo>
                <a:lnTo>
                  <a:pt x="4258701" y="2475774"/>
                </a:lnTo>
                <a:lnTo>
                  <a:pt x="4265480" y="2429031"/>
                </a:lnTo>
                <a:lnTo>
                  <a:pt x="4271247" y="2381969"/>
                </a:lnTo>
                <a:lnTo>
                  <a:pt x="4275991" y="2334597"/>
                </a:lnTo>
                <a:lnTo>
                  <a:pt x="4279701" y="2286928"/>
                </a:lnTo>
                <a:lnTo>
                  <a:pt x="4282365" y="2238972"/>
                </a:lnTo>
                <a:lnTo>
                  <a:pt x="4283972" y="2190742"/>
                </a:lnTo>
                <a:lnTo>
                  <a:pt x="4284510" y="2142248"/>
                </a:lnTo>
                <a:lnTo>
                  <a:pt x="4283972" y="2093754"/>
                </a:lnTo>
                <a:lnTo>
                  <a:pt x="4282365" y="2045524"/>
                </a:lnTo>
                <a:lnTo>
                  <a:pt x="4279701" y="1997569"/>
                </a:lnTo>
                <a:lnTo>
                  <a:pt x="4275991" y="1949899"/>
                </a:lnTo>
                <a:lnTo>
                  <a:pt x="4271247" y="1902528"/>
                </a:lnTo>
                <a:lnTo>
                  <a:pt x="4265480" y="1855465"/>
                </a:lnTo>
                <a:lnTo>
                  <a:pt x="4258701" y="1808723"/>
                </a:lnTo>
                <a:lnTo>
                  <a:pt x="4250921" y="1762312"/>
                </a:lnTo>
                <a:lnTo>
                  <a:pt x="4242152" y="1716244"/>
                </a:lnTo>
                <a:lnTo>
                  <a:pt x="4232405" y="1670530"/>
                </a:lnTo>
                <a:lnTo>
                  <a:pt x="4221692" y="1625182"/>
                </a:lnTo>
                <a:lnTo>
                  <a:pt x="4210023" y="1580211"/>
                </a:lnTo>
                <a:lnTo>
                  <a:pt x="4197411" y="1535628"/>
                </a:lnTo>
                <a:lnTo>
                  <a:pt x="4183866" y="1491445"/>
                </a:lnTo>
                <a:lnTo>
                  <a:pt x="4169400" y="1447673"/>
                </a:lnTo>
                <a:lnTo>
                  <a:pt x="4154024" y="1404323"/>
                </a:lnTo>
                <a:lnTo>
                  <a:pt x="4137750" y="1361406"/>
                </a:lnTo>
                <a:lnTo>
                  <a:pt x="4120589" y="1318935"/>
                </a:lnTo>
                <a:lnTo>
                  <a:pt x="4102552" y="1276920"/>
                </a:lnTo>
                <a:lnTo>
                  <a:pt x="4083650" y="1235372"/>
                </a:lnTo>
                <a:lnTo>
                  <a:pt x="4063895" y="1194304"/>
                </a:lnTo>
                <a:lnTo>
                  <a:pt x="4043299" y="1153726"/>
                </a:lnTo>
                <a:lnTo>
                  <a:pt x="4021872" y="1113649"/>
                </a:lnTo>
                <a:lnTo>
                  <a:pt x="3999625" y="1074086"/>
                </a:lnTo>
                <a:lnTo>
                  <a:pt x="3976572" y="1035047"/>
                </a:lnTo>
                <a:lnTo>
                  <a:pt x="3952721" y="996543"/>
                </a:lnTo>
                <a:lnTo>
                  <a:pt x="3928086" y="958587"/>
                </a:lnTo>
                <a:lnTo>
                  <a:pt x="3902677" y="921188"/>
                </a:lnTo>
                <a:lnTo>
                  <a:pt x="3876505" y="884360"/>
                </a:lnTo>
                <a:lnTo>
                  <a:pt x="3849582" y="848113"/>
                </a:lnTo>
                <a:lnTo>
                  <a:pt x="3821920" y="812457"/>
                </a:lnTo>
                <a:lnTo>
                  <a:pt x="3793529" y="777406"/>
                </a:lnTo>
                <a:lnTo>
                  <a:pt x="3764421" y="742970"/>
                </a:lnTo>
                <a:lnTo>
                  <a:pt x="3734607" y="709160"/>
                </a:lnTo>
                <a:lnTo>
                  <a:pt x="3704099" y="675987"/>
                </a:lnTo>
                <a:lnTo>
                  <a:pt x="3672908" y="643464"/>
                </a:lnTo>
                <a:lnTo>
                  <a:pt x="3641045" y="611601"/>
                </a:lnTo>
                <a:lnTo>
                  <a:pt x="3608522" y="580410"/>
                </a:lnTo>
                <a:lnTo>
                  <a:pt x="3575350" y="549902"/>
                </a:lnTo>
                <a:lnTo>
                  <a:pt x="3541539" y="520088"/>
                </a:lnTo>
                <a:lnTo>
                  <a:pt x="3507103" y="490980"/>
                </a:lnTo>
                <a:lnTo>
                  <a:pt x="3472052" y="462589"/>
                </a:lnTo>
                <a:lnTo>
                  <a:pt x="3436397" y="434927"/>
                </a:lnTo>
                <a:lnTo>
                  <a:pt x="3400149" y="408004"/>
                </a:lnTo>
                <a:lnTo>
                  <a:pt x="3363321" y="381833"/>
                </a:lnTo>
                <a:lnTo>
                  <a:pt x="3325922" y="356423"/>
                </a:lnTo>
                <a:lnTo>
                  <a:pt x="3287966" y="331788"/>
                </a:lnTo>
                <a:lnTo>
                  <a:pt x="3249462" y="307938"/>
                </a:lnTo>
                <a:lnTo>
                  <a:pt x="3210423" y="284884"/>
                </a:lnTo>
                <a:lnTo>
                  <a:pt x="3170860" y="262638"/>
                </a:lnTo>
                <a:lnTo>
                  <a:pt x="3130783" y="241210"/>
                </a:lnTo>
                <a:lnTo>
                  <a:pt x="3090205" y="220614"/>
                </a:lnTo>
                <a:lnTo>
                  <a:pt x="3049137" y="200859"/>
                </a:lnTo>
                <a:lnTo>
                  <a:pt x="3007589" y="181957"/>
                </a:lnTo>
                <a:lnTo>
                  <a:pt x="2965574" y="163920"/>
                </a:lnTo>
                <a:lnTo>
                  <a:pt x="2923103" y="146759"/>
                </a:lnTo>
                <a:lnTo>
                  <a:pt x="2880186" y="130485"/>
                </a:lnTo>
                <a:lnTo>
                  <a:pt x="2836836" y="115109"/>
                </a:lnTo>
                <a:lnTo>
                  <a:pt x="2793064" y="100643"/>
                </a:lnTo>
                <a:lnTo>
                  <a:pt x="2748881" y="87098"/>
                </a:lnTo>
                <a:lnTo>
                  <a:pt x="2704298" y="74486"/>
                </a:lnTo>
                <a:lnTo>
                  <a:pt x="2659327" y="62817"/>
                </a:lnTo>
                <a:lnTo>
                  <a:pt x="2613979" y="52104"/>
                </a:lnTo>
                <a:lnTo>
                  <a:pt x="2568265" y="42357"/>
                </a:lnTo>
                <a:lnTo>
                  <a:pt x="2522197" y="33588"/>
                </a:lnTo>
                <a:lnTo>
                  <a:pt x="2475786" y="25809"/>
                </a:lnTo>
                <a:lnTo>
                  <a:pt x="2429044" y="19029"/>
                </a:lnTo>
                <a:lnTo>
                  <a:pt x="2381981" y="13262"/>
                </a:lnTo>
                <a:lnTo>
                  <a:pt x="2334610" y="8518"/>
                </a:lnTo>
                <a:lnTo>
                  <a:pt x="2286940" y="4808"/>
                </a:lnTo>
                <a:lnTo>
                  <a:pt x="2238985" y="2144"/>
                </a:lnTo>
                <a:lnTo>
                  <a:pt x="2190755" y="538"/>
                </a:lnTo>
                <a:lnTo>
                  <a:pt x="2142261" y="0"/>
                </a:lnTo>
                <a:close/>
              </a:path>
            </a:pathLst>
          </a:custGeom>
          <a:ln w="12700">
            <a:solidFill>
              <a:srgbClr val="00001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8" name="object 13">
            <a:extLst>
              <a:ext uri="{FF2B5EF4-FFF2-40B4-BE49-F238E27FC236}">
                <a16:creationId xmlns:a16="http://schemas.microsoft.com/office/drawing/2014/main" id="{4E25DE67-035C-CD64-E8C9-397F3FA88105}"/>
              </a:ext>
            </a:extLst>
          </p:cNvPr>
          <p:cNvSpPr/>
          <p:nvPr userDrawn="1"/>
        </p:nvSpPr>
        <p:spPr>
          <a:xfrm>
            <a:off x="9004539" y="3324752"/>
            <a:ext cx="267250" cy="0"/>
          </a:xfrm>
          <a:custGeom>
            <a:avLst/>
            <a:gdLst/>
            <a:ahLst/>
            <a:cxnLst/>
            <a:rect l="l" t="t" r="r" b="b"/>
            <a:pathLst>
              <a:path w="320040">
                <a:moveTo>
                  <a:pt x="0" y="0"/>
                </a:moveTo>
                <a:lnTo>
                  <a:pt x="31995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444FC0-5EEE-1D34-125C-5C89F52F2923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572168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ty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 Same Side Corner Rectangle 57">
            <a:extLst>
              <a:ext uri="{FF2B5EF4-FFF2-40B4-BE49-F238E27FC236}">
                <a16:creationId xmlns:a16="http://schemas.microsoft.com/office/drawing/2014/main" id="{4D2F51B7-39D5-CA87-270C-9A9C2B7786C7}"/>
              </a:ext>
            </a:extLst>
          </p:cNvPr>
          <p:cNvSpPr/>
          <p:nvPr userDrawn="1"/>
        </p:nvSpPr>
        <p:spPr>
          <a:xfrm rot="10800000">
            <a:off x="401216" y="1797906"/>
            <a:ext cx="10643974" cy="4149631"/>
          </a:xfrm>
          <a:prstGeom prst="round2SameRect">
            <a:avLst>
              <a:gd name="adj1" fmla="val 5498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DB86AAA-0384-3E9A-3425-52CAB6282F0B}"/>
              </a:ext>
            </a:extLst>
          </p:cNvPr>
          <p:cNvSpPr/>
          <p:nvPr userDrawn="1"/>
        </p:nvSpPr>
        <p:spPr>
          <a:xfrm>
            <a:off x="401215" y="1797905"/>
            <a:ext cx="10643963" cy="7708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92ADCE-9F64-C562-9BCC-F5377CC63D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235" y="1848011"/>
            <a:ext cx="2872374" cy="705769"/>
          </a:xfrm>
        </p:spPr>
        <p:txBody>
          <a:bodyPr anchor="ctr">
            <a:normAutofit/>
          </a:bodyPr>
          <a:lstStyle>
            <a:lvl1pPr marL="0" indent="0">
              <a:buNone/>
              <a:defRPr sz="2200" b="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54419F-D1D9-B4CF-8BBD-5518DC71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D65764-F94B-FF9C-7703-691D72DA2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B3C8C5-2EA5-5A38-5911-1F6091C0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1B0DB35-B131-29BA-EE0C-7EBCAB4FB6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1" y="667265"/>
            <a:ext cx="10725138" cy="920243"/>
          </a:xfrm>
        </p:spPr>
        <p:txBody>
          <a:bodyPr anchor="t"/>
          <a:lstStyle/>
          <a:p>
            <a:r>
              <a:rPr lang="en-US" dirty="0"/>
              <a:t>This is a specialty table slide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BAFF41-ABA3-C872-084F-751FE62997AF}"/>
              </a:ext>
            </a:extLst>
          </p:cNvPr>
          <p:cNvCxnSpPr>
            <a:cxnSpLocks/>
          </p:cNvCxnSpPr>
          <p:nvPr userDrawn="1"/>
        </p:nvCxnSpPr>
        <p:spPr>
          <a:xfrm>
            <a:off x="3756018" y="2048074"/>
            <a:ext cx="0" cy="352600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79B5DDBE-BD82-4453-08FB-4C97B8EE2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5402" y="2778357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CC08BEA-79EF-4140-B4DE-5C60E427FFC7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56041" y="3024710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D7C8C01A-2051-845D-6E1E-EB1FDF1B93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4901" y="2812950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E1D62CBD-1BA1-AA1E-C77A-CF92079716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5402" y="3740008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6566F73-D31E-BE14-7AFF-515C4E2FBCB0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56041" y="3951636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D705D10A-4DDF-059A-2EF8-3BE3098ECED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4901" y="3786308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4" name="Text Placeholder 25">
            <a:extLst>
              <a:ext uri="{FF2B5EF4-FFF2-40B4-BE49-F238E27FC236}">
                <a16:creationId xmlns:a16="http://schemas.microsoft.com/office/drawing/2014/main" id="{19B55293-377C-F7FF-D050-FA085620B6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55402" y="4682313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6916618D-446A-7D56-ACB5-C084056AD2D9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56041" y="4928666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4FECAD5-2D90-5C89-E71C-2D26040574B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901" y="4740188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A1CA17F-91E6-F223-EAB6-9F123965F8BE}"/>
              </a:ext>
            </a:extLst>
          </p:cNvPr>
          <p:cNvCxnSpPr>
            <a:cxnSpLocks/>
          </p:cNvCxnSpPr>
          <p:nvPr userDrawn="1"/>
        </p:nvCxnSpPr>
        <p:spPr>
          <a:xfrm>
            <a:off x="7325936" y="2048074"/>
            <a:ext cx="0" cy="352600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DA145ABC-BE5E-61E7-2600-7175E40198A8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4197575" y="1848011"/>
            <a:ext cx="2872374" cy="705769"/>
          </a:xfrm>
        </p:spPr>
        <p:txBody>
          <a:bodyPr anchor="ctr">
            <a:normAutofit/>
          </a:bodyPr>
          <a:lstStyle>
            <a:lvl1pPr marL="0" indent="0">
              <a:buNone/>
              <a:defRPr sz="2200" b="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39" name="Text Placeholder 25">
            <a:extLst>
              <a:ext uri="{FF2B5EF4-FFF2-40B4-BE49-F238E27FC236}">
                <a16:creationId xmlns:a16="http://schemas.microsoft.com/office/drawing/2014/main" id="{5CC1DD4D-190A-24F1-C46A-2D5D6F8AF40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87742" y="2778357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1AE3882B-D6B1-2EDC-8A11-74DD207E4612}"/>
              </a:ext>
            </a:extLst>
          </p:cNvPr>
          <p:cNvSpPr>
            <a:spLocks noGrp="1"/>
          </p:cNvSpPr>
          <p:nvPr>
            <p:ph type="body" sz="half" idx="28" hasCustomPrompt="1"/>
          </p:nvPr>
        </p:nvSpPr>
        <p:spPr>
          <a:xfrm>
            <a:off x="4488381" y="3024710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41" name="Text Placeholder 25">
            <a:extLst>
              <a:ext uri="{FF2B5EF4-FFF2-40B4-BE49-F238E27FC236}">
                <a16:creationId xmlns:a16="http://schemas.microsoft.com/office/drawing/2014/main" id="{57F4ECE3-C01D-83ED-298D-C6F68F7B545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57241" y="2812950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42" name="Text Placeholder 25">
            <a:extLst>
              <a:ext uri="{FF2B5EF4-FFF2-40B4-BE49-F238E27FC236}">
                <a16:creationId xmlns:a16="http://schemas.microsoft.com/office/drawing/2014/main" id="{11645752-2A11-6065-B59F-0529224D3E4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87742" y="3740008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F00AF56E-4F2A-A261-F865-CFFCF71F2B30}"/>
              </a:ext>
            </a:extLst>
          </p:cNvPr>
          <p:cNvSpPr>
            <a:spLocks noGrp="1"/>
          </p:cNvSpPr>
          <p:nvPr>
            <p:ph type="body" sz="half" idx="31" hasCustomPrompt="1"/>
          </p:nvPr>
        </p:nvSpPr>
        <p:spPr>
          <a:xfrm>
            <a:off x="4488381" y="3951636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44" name="Text Placeholder 25">
            <a:extLst>
              <a:ext uri="{FF2B5EF4-FFF2-40B4-BE49-F238E27FC236}">
                <a16:creationId xmlns:a16="http://schemas.microsoft.com/office/drawing/2014/main" id="{4A9E4FE2-7451-118C-54EB-15703678B48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157241" y="3786308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45" name="Text Placeholder 25">
            <a:extLst>
              <a:ext uri="{FF2B5EF4-FFF2-40B4-BE49-F238E27FC236}">
                <a16:creationId xmlns:a16="http://schemas.microsoft.com/office/drawing/2014/main" id="{CFDA9270-F671-A7E8-5399-EDA3574F231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87742" y="4682313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0CA2D4D-894E-8458-2460-3A6ABA06BFBF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4488381" y="4928666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75180B3C-F1B7-A2CB-825C-E2B34DCE12A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157241" y="4740188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A1D75FA1-69F3-6196-E1E7-E54546FB6A04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7742440" y="1848011"/>
            <a:ext cx="2872374" cy="705769"/>
          </a:xfrm>
        </p:spPr>
        <p:txBody>
          <a:bodyPr anchor="ctr">
            <a:normAutofit/>
          </a:bodyPr>
          <a:lstStyle>
            <a:lvl1pPr marL="0" indent="0">
              <a:buNone/>
              <a:defRPr sz="2200" b="0" spc="-70" baseline="0">
                <a:solidFill>
                  <a:schemeClr val="bg1"/>
                </a:solidFill>
                <a:latin typeface="Alliance No.2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Headline</a:t>
            </a:r>
          </a:p>
        </p:txBody>
      </p:sp>
      <p:sp>
        <p:nvSpPr>
          <p:cNvPr id="49" name="Text Placeholder 25">
            <a:extLst>
              <a:ext uri="{FF2B5EF4-FFF2-40B4-BE49-F238E27FC236}">
                <a16:creationId xmlns:a16="http://schemas.microsoft.com/office/drawing/2014/main" id="{BA83ED09-D51E-6C18-B966-3A4ABD5B9DE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32607" y="2778357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1A1A84A-EE3A-13D4-1468-700F14284004}"/>
              </a:ext>
            </a:extLst>
          </p:cNvPr>
          <p:cNvSpPr>
            <a:spLocks noGrp="1"/>
          </p:cNvSpPr>
          <p:nvPr>
            <p:ph type="body" sz="half" idx="38" hasCustomPrompt="1"/>
          </p:nvPr>
        </p:nvSpPr>
        <p:spPr>
          <a:xfrm>
            <a:off x="8033246" y="3024710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51" name="Text Placeholder 25">
            <a:extLst>
              <a:ext uri="{FF2B5EF4-FFF2-40B4-BE49-F238E27FC236}">
                <a16:creationId xmlns:a16="http://schemas.microsoft.com/office/drawing/2014/main" id="{3D55C16B-8770-4CB0-0F18-2059CBE8A3D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702106" y="2812950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52" name="Text Placeholder 25">
            <a:extLst>
              <a:ext uri="{FF2B5EF4-FFF2-40B4-BE49-F238E27FC236}">
                <a16:creationId xmlns:a16="http://schemas.microsoft.com/office/drawing/2014/main" id="{21BCF9D2-7B46-8ABB-D6B4-FA0BE8E32B3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32607" y="3740008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2D937C33-74D2-3A63-109E-462710FA6D9E}"/>
              </a:ext>
            </a:extLst>
          </p:cNvPr>
          <p:cNvSpPr>
            <a:spLocks noGrp="1"/>
          </p:cNvSpPr>
          <p:nvPr>
            <p:ph type="body" sz="half" idx="41" hasCustomPrompt="1"/>
          </p:nvPr>
        </p:nvSpPr>
        <p:spPr>
          <a:xfrm>
            <a:off x="8033246" y="3951636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54" name="Text Placeholder 25">
            <a:extLst>
              <a:ext uri="{FF2B5EF4-FFF2-40B4-BE49-F238E27FC236}">
                <a16:creationId xmlns:a16="http://schemas.microsoft.com/office/drawing/2014/main" id="{DB12EC44-BCB9-08E7-BD6B-18DD186C359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02106" y="3786308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6E50EE7F-B568-3C62-4C7F-A5D11D47F92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032607" y="4682313"/>
            <a:ext cx="2655887" cy="230832"/>
          </a:xfrm>
        </p:spPr>
        <p:txBody>
          <a:bodyPr>
            <a:no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Main point goes here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4CD992C6-0B47-E08D-1907-49C4DE9AAD75}"/>
              </a:ext>
            </a:extLst>
          </p:cNvPr>
          <p:cNvSpPr>
            <a:spLocks noGrp="1"/>
          </p:cNvSpPr>
          <p:nvPr>
            <p:ph type="body" sz="half" idx="44" hasCustomPrompt="1"/>
          </p:nvPr>
        </p:nvSpPr>
        <p:spPr>
          <a:xfrm>
            <a:off x="8033246" y="4928666"/>
            <a:ext cx="2655248" cy="64541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57" name="Text Placeholder 25">
            <a:extLst>
              <a:ext uri="{FF2B5EF4-FFF2-40B4-BE49-F238E27FC236}">
                <a16:creationId xmlns:a16="http://schemas.microsoft.com/office/drawing/2014/main" id="{6E950E43-CC42-DABA-2ED3-968BCAA29D3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702106" y="4740188"/>
            <a:ext cx="380605" cy="223203"/>
          </a:xfrm>
        </p:spPr>
        <p:txBody>
          <a:bodyPr>
            <a:normAutofit/>
          </a:bodyPr>
          <a:lstStyle>
            <a:lvl1pPr marL="0" indent="0">
              <a:buNone/>
              <a:defRPr sz="1200" b="1" i="0" spc="0" baseline="0">
                <a:solidFill>
                  <a:schemeClr val="tx1"/>
                </a:solidFill>
                <a:latin typeface="Alliance No.2" pitchFamily="2" charset="77"/>
              </a:defRPr>
            </a:lvl1pPr>
            <a:lvl2pPr>
              <a:defRPr>
                <a:solidFill>
                  <a:schemeClr val="bg1"/>
                </a:solidFill>
                <a:latin typeface="Alliance No.2" pitchFamily="2" charset="77"/>
              </a:defRPr>
            </a:lvl2pPr>
            <a:lvl3pPr>
              <a:defRPr>
                <a:solidFill>
                  <a:schemeClr val="bg1"/>
                </a:solidFill>
                <a:latin typeface="Alliance No.2" pitchFamily="2" charset="77"/>
              </a:defRPr>
            </a:lvl3pPr>
            <a:lvl4pPr>
              <a:defRPr>
                <a:solidFill>
                  <a:schemeClr val="bg1"/>
                </a:solidFill>
                <a:latin typeface="Alliance No.2" pitchFamily="2" charset="77"/>
              </a:defRPr>
            </a:lvl4pPr>
            <a:lvl5pPr>
              <a:defRPr>
                <a:solidFill>
                  <a:schemeClr val="bg1"/>
                </a:solidFill>
                <a:latin typeface="Alliance No.2" pitchFamily="2" charset="77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BA78A6-D070-25BB-515A-FA43A2BAD2CA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0707683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3A989D-6EBB-4F1D-5E58-ABCB76BECB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9451" y="362800"/>
            <a:ext cx="1372591" cy="61238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6831420-07ED-F89A-031E-F58DD2B407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126" y="4100601"/>
            <a:ext cx="10951879" cy="28016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737417"/>
            <a:ext cx="7816029" cy="932693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10285777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SPACECENTER.ORG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4D595A5-76E8-5E27-8077-96FBF642CB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39" y="2334080"/>
            <a:ext cx="7805869" cy="932692"/>
          </a:xfrm>
        </p:spPr>
        <p:txBody>
          <a:bodyPr>
            <a:normAutofit/>
          </a:bodyPr>
          <a:lstStyle>
            <a:lvl1pPr marL="0" indent="0" algn="l">
              <a:lnSpc>
                <a:spcPct val="12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contact or</a:t>
            </a:r>
            <a:br>
              <a:rPr lang="en-US" dirty="0"/>
            </a:br>
            <a:r>
              <a:rPr lang="en-US" dirty="0"/>
              <a:t>additional info goes here</a:t>
            </a:r>
          </a:p>
        </p:txBody>
      </p:sp>
    </p:spTree>
    <p:extLst>
      <p:ext uri="{BB962C8B-B14F-4D97-AF65-F5344CB8AC3E}">
        <p14:creationId xmlns:p14="http://schemas.microsoft.com/office/powerpoint/2010/main" val="1325196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ac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96831420-07ED-F89A-031E-F58DD2B407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126" y="4100601"/>
            <a:ext cx="10951879" cy="28016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737417"/>
            <a:ext cx="7816029" cy="932693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39" y="2334080"/>
            <a:ext cx="7805869" cy="932692"/>
          </a:xfrm>
        </p:spPr>
        <p:txBody>
          <a:bodyPr>
            <a:normAutofit/>
          </a:bodyPr>
          <a:lstStyle>
            <a:lvl1pPr marL="0" indent="0" algn="l">
              <a:lnSpc>
                <a:spcPct val="12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contact or</a:t>
            </a:r>
            <a:br>
              <a:rPr lang="en-US" dirty="0"/>
            </a:br>
            <a:r>
              <a:rPr lang="en-US" dirty="0"/>
              <a:t>additional info goes here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10285777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SPACECENTER.ORG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D8C90E-AEB6-EC4F-E88C-0CE88F26BD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9451" y="362799"/>
            <a:ext cx="1372591" cy="61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07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410D6-35D5-79FF-5634-F0C159D0A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839AE4-76D4-660D-2A6B-A22CA651E8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2FFF4-708D-3401-1E5B-23D276A27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FEDB10-81C5-2ED0-9F29-3D7F8F95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EA25A-FA4F-0D5C-BAE5-6B635F0E2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77B3EB-10A2-8D8C-AE14-AF412AE4F1E8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30890422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6C5A3E-E854-D13E-6DD1-D15E250BA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F4CC4F-8ACD-35ED-1233-FBD16173A1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DAC6A-009D-D7BE-04ED-DE0198EFD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4503B2-452B-07DB-0A13-467D36B48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E6FD2-6F3A-968D-D6E9-4D06ABF5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A36D91-D221-7C0E-8E77-499FE7AD44FC}"/>
              </a:ext>
            </a:extLst>
          </p:cNvPr>
          <p:cNvSpPr txBox="1"/>
          <p:nvPr userDrawn="1"/>
        </p:nvSpPr>
        <p:spPr>
          <a:xfrm>
            <a:off x="279400" y="6326023"/>
            <a:ext cx="155448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spc="-30" baseline="0" dirty="0">
                <a:solidFill>
                  <a:schemeClr val="accent3"/>
                </a:solidFill>
                <a:latin typeface="Gravitica Mono Medium" pitchFamily="2" charset="77"/>
              </a:rPr>
              <a:t>SPACE CENTER HOUSTON</a:t>
            </a:r>
          </a:p>
        </p:txBody>
      </p:sp>
    </p:spTree>
    <p:extLst>
      <p:ext uri="{BB962C8B-B14F-4D97-AF65-F5344CB8AC3E}">
        <p14:creationId xmlns:p14="http://schemas.microsoft.com/office/powerpoint/2010/main" val="4091592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Diagonal - W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FB643055-0AF3-1A9C-8D21-20F159B2DA49}"/>
              </a:ext>
            </a:extLst>
          </p:cNvPr>
          <p:cNvSpPr/>
          <p:nvPr userDrawn="1"/>
        </p:nvSpPr>
        <p:spPr>
          <a:xfrm>
            <a:off x="3812805" y="0"/>
            <a:ext cx="8428623" cy="6817042"/>
          </a:xfrm>
          <a:custGeom>
            <a:avLst/>
            <a:gdLst>
              <a:gd name="connsiteX0" fmla="*/ 8332852 w 10175114"/>
              <a:gd name="connsiteY0" fmla="*/ 6829455 h 8229598"/>
              <a:gd name="connsiteX1" fmla="*/ 9105773 w 10175114"/>
              <a:gd name="connsiteY1" fmla="*/ 7149591 h 8229598"/>
              <a:gd name="connsiteX2" fmla="*/ 9381999 w 10175114"/>
              <a:gd name="connsiteY2" fmla="*/ 8229598 h 8229598"/>
              <a:gd name="connsiteX3" fmla="*/ 6479921 w 10175114"/>
              <a:gd name="connsiteY3" fmla="*/ 8229598 h 8229598"/>
              <a:gd name="connsiteX4" fmla="*/ 7559930 w 10175114"/>
              <a:gd name="connsiteY4" fmla="*/ 7149591 h 8229598"/>
              <a:gd name="connsiteX5" fmla="*/ 8332852 w 10175114"/>
              <a:gd name="connsiteY5" fmla="*/ 6829455 h 8229598"/>
              <a:gd name="connsiteX6" fmla="*/ 6712840 w 10175114"/>
              <a:gd name="connsiteY6" fmla="*/ 5209443 h 8229598"/>
              <a:gd name="connsiteX7" fmla="*/ 7485762 w 10175114"/>
              <a:gd name="connsiteY7" fmla="*/ 5529578 h 8229598"/>
              <a:gd name="connsiteX8" fmla="*/ 7485762 w 10175114"/>
              <a:gd name="connsiteY8" fmla="*/ 7075422 h 8229598"/>
              <a:gd name="connsiteX9" fmla="*/ 6331585 w 10175114"/>
              <a:gd name="connsiteY9" fmla="*/ 8229598 h 8229598"/>
              <a:gd name="connsiteX10" fmla="*/ 3239897 w 10175114"/>
              <a:gd name="connsiteY10" fmla="*/ 8229598 h 8229598"/>
              <a:gd name="connsiteX11" fmla="*/ 5939917 w 10175114"/>
              <a:gd name="connsiteY11" fmla="*/ 5529578 h 8229598"/>
              <a:gd name="connsiteX12" fmla="*/ 6712840 w 10175114"/>
              <a:gd name="connsiteY12" fmla="*/ 5209443 h 8229598"/>
              <a:gd name="connsiteX13" fmla="*/ 10175114 w 10175114"/>
              <a:gd name="connsiteY13" fmla="*/ 4534407 h 8229598"/>
              <a:gd name="connsiteX14" fmla="*/ 10175114 w 10175114"/>
              <a:gd name="connsiteY14" fmla="*/ 7372603 h 8229598"/>
              <a:gd name="connsiteX15" fmla="*/ 9179942 w 10175114"/>
              <a:gd name="connsiteY15" fmla="*/ 7075423 h 8229598"/>
              <a:gd name="connsiteX16" fmla="*/ 9179942 w 10175114"/>
              <a:gd name="connsiteY16" fmla="*/ 5529579 h 8229598"/>
              <a:gd name="connsiteX17" fmla="*/ 5092955 w 10175114"/>
              <a:gd name="connsiteY17" fmla="*/ 3589432 h 8229598"/>
              <a:gd name="connsiteX18" fmla="*/ 5865877 w 10175114"/>
              <a:gd name="connsiteY18" fmla="*/ 3909567 h 8229598"/>
              <a:gd name="connsiteX19" fmla="*/ 5865877 w 10175114"/>
              <a:gd name="connsiteY19" fmla="*/ 5455410 h 8229598"/>
              <a:gd name="connsiteX20" fmla="*/ 3091689 w 10175114"/>
              <a:gd name="connsiteY20" fmla="*/ 8229598 h 8229598"/>
              <a:gd name="connsiteX21" fmla="*/ 0 w 10175114"/>
              <a:gd name="connsiteY21" fmla="*/ 8229598 h 8229598"/>
              <a:gd name="connsiteX22" fmla="*/ 4320033 w 10175114"/>
              <a:gd name="connsiteY22" fmla="*/ 3909567 h 8229598"/>
              <a:gd name="connsiteX23" fmla="*/ 5092955 w 10175114"/>
              <a:gd name="connsiteY23" fmla="*/ 3589432 h 8229598"/>
              <a:gd name="connsiteX24" fmla="*/ 10175114 w 10175114"/>
              <a:gd name="connsiteY24" fmla="*/ 1294382 h 8229598"/>
              <a:gd name="connsiteX25" fmla="*/ 10175114 w 10175114"/>
              <a:gd name="connsiteY25" fmla="*/ 4386070 h 8229598"/>
              <a:gd name="connsiteX26" fmla="*/ 9105774 w 10175114"/>
              <a:gd name="connsiteY26" fmla="*/ 5455410 h 8229598"/>
              <a:gd name="connsiteX27" fmla="*/ 7559930 w 10175114"/>
              <a:gd name="connsiteY27" fmla="*/ 5455410 h 8229598"/>
              <a:gd name="connsiteX28" fmla="*/ 7559930 w 10175114"/>
              <a:gd name="connsiteY28" fmla="*/ 3909566 h 8229598"/>
              <a:gd name="connsiteX29" fmla="*/ 8229601 w 10175114"/>
              <a:gd name="connsiteY29" fmla="*/ 0 h 8229598"/>
              <a:gd name="connsiteX30" fmla="*/ 10175114 w 10175114"/>
              <a:gd name="connsiteY30" fmla="*/ 0 h 8229598"/>
              <a:gd name="connsiteX31" fmla="*/ 10175114 w 10175114"/>
              <a:gd name="connsiteY31" fmla="*/ 1146048 h 8229598"/>
              <a:gd name="connsiteX32" fmla="*/ 7485761 w 10175114"/>
              <a:gd name="connsiteY32" fmla="*/ 3835400 h 8229598"/>
              <a:gd name="connsiteX33" fmla="*/ 5939917 w 10175114"/>
              <a:gd name="connsiteY33" fmla="*/ 3835400 h 8229598"/>
              <a:gd name="connsiteX34" fmla="*/ 5939917 w 10175114"/>
              <a:gd name="connsiteY34" fmla="*/ 2289556 h 822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175114" h="8229598">
                <a:moveTo>
                  <a:pt x="8332852" y="6829455"/>
                </a:moveTo>
                <a:cubicBezTo>
                  <a:pt x="8612601" y="6829455"/>
                  <a:pt x="8892350" y="6936167"/>
                  <a:pt x="9105773" y="7149591"/>
                </a:cubicBezTo>
                <a:cubicBezTo>
                  <a:pt x="9398128" y="7441944"/>
                  <a:pt x="9490203" y="7858758"/>
                  <a:pt x="9381999" y="8229598"/>
                </a:cubicBezTo>
                <a:lnTo>
                  <a:pt x="6479921" y="8229598"/>
                </a:lnTo>
                <a:lnTo>
                  <a:pt x="7559930" y="7149591"/>
                </a:lnTo>
                <a:cubicBezTo>
                  <a:pt x="7773353" y="6936167"/>
                  <a:pt x="8053103" y="6829455"/>
                  <a:pt x="8332852" y="6829455"/>
                </a:cubicBezTo>
                <a:close/>
                <a:moveTo>
                  <a:pt x="6712840" y="5209443"/>
                </a:moveTo>
                <a:cubicBezTo>
                  <a:pt x="6992589" y="5209443"/>
                  <a:pt x="7272339" y="5316155"/>
                  <a:pt x="7485762" y="5529578"/>
                </a:cubicBezTo>
                <a:cubicBezTo>
                  <a:pt x="7912609" y="5956425"/>
                  <a:pt x="7912609" y="6648575"/>
                  <a:pt x="7485762" y="7075422"/>
                </a:cubicBezTo>
                <a:lnTo>
                  <a:pt x="6331585" y="8229598"/>
                </a:lnTo>
                <a:lnTo>
                  <a:pt x="3239897" y="8229598"/>
                </a:lnTo>
                <a:lnTo>
                  <a:pt x="5939917" y="5529578"/>
                </a:lnTo>
                <a:cubicBezTo>
                  <a:pt x="6153341" y="5316155"/>
                  <a:pt x="6433090" y="5209443"/>
                  <a:pt x="6712840" y="5209443"/>
                </a:cubicBezTo>
                <a:close/>
                <a:moveTo>
                  <a:pt x="10175114" y="4534407"/>
                </a:moveTo>
                <a:lnTo>
                  <a:pt x="10175114" y="7372603"/>
                </a:lnTo>
                <a:cubicBezTo>
                  <a:pt x="9826880" y="7444612"/>
                  <a:pt x="9450197" y="7345679"/>
                  <a:pt x="9179942" y="7075423"/>
                </a:cubicBezTo>
                <a:cubicBezTo>
                  <a:pt x="8753094" y="6648576"/>
                  <a:pt x="8753094" y="5956426"/>
                  <a:pt x="9179942" y="5529579"/>
                </a:cubicBezTo>
                <a:close/>
                <a:moveTo>
                  <a:pt x="5092955" y="3589432"/>
                </a:moveTo>
                <a:cubicBezTo>
                  <a:pt x="5372704" y="3589432"/>
                  <a:pt x="5652453" y="3696143"/>
                  <a:pt x="5865877" y="3909567"/>
                </a:cubicBezTo>
                <a:cubicBezTo>
                  <a:pt x="6292724" y="4336413"/>
                  <a:pt x="6292724" y="5028563"/>
                  <a:pt x="5865877" y="5455410"/>
                </a:cubicBezTo>
                <a:lnTo>
                  <a:pt x="3091689" y="8229598"/>
                </a:lnTo>
                <a:lnTo>
                  <a:pt x="0" y="8229598"/>
                </a:lnTo>
                <a:lnTo>
                  <a:pt x="4320033" y="3909567"/>
                </a:lnTo>
                <a:cubicBezTo>
                  <a:pt x="4533457" y="3696143"/>
                  <a:pt x="4813206" y="3589432"/>
                  <a:pt x="5092955" y="3589432"/>
                </a:cubicBezTo>
                <a:close/>
                <a:moveTo>
                  <a:pt x="10175114" y="1294382"/>
                </a:moveTo>
                <a:lnTo>
                  <a:pt x="10175114" y="4386070"/>
                </a:lnTo>
                <a:lnTo>
                  <a:pt x="9105774" y="5455410"/>
                </a:lnTo>
                <a:cubicBezTo>
                  <a:pt x="8678927" y="5882257"/>
                  <a:pt x="7986777" y="5882257"/>
                  <a:pt x="7559930" y="5455410"/>
                </a:cubicBezTo>
                <a:cubicBezTo>
                  <a:pt x="7133082" y="5028563"/>
                  <a:pt x="7133082" y="4336413"/>
                  <a:pt x="7559930" y="3909566"/>
                </a:cubicBezTo>
                <a:close/>
                <a:moveTo>
                  <a:pt x="8229601" y="0"/>
                </a:moveTo>
                <a:lnTo>
                  <a:pt x="10175114" y="0"/>
                </a:lnTo>
                <a:lnTo>
                  <a:pt x="10175114" y="1146048"/>
                </a:lnTo>
                <a:lnTo>
                  <a:pt x="7485761" y="3835400"/>
                </a:lnTo>
                <a:cubicBezTo>
                  <a:pt x="7058915" y="4262246"/>
                  <a:pt x="6366764" y="4262246"/>
                  <a:pt x="5939917" y="3835400"/>
                </a:cubicBezTo>
                <a:cubicBezTo>
                  <a:pt x="5513070" y="3408553"/>
                  <a:pt x="5513070" y="2716403"/>
                  <a:pt x="5939917" y="2289556"/>
                </a:cubicBez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69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74789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4326787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55F08D-821F-6933-F4CF-5804C349C8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52" y="362799"/>
            <a:ext cx="1372591" cy="61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435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Circles -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74789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5747899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CCFF3A-5F56-D492-C0AE-675B9FD277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800"/>
            <a:ext cx="1372591" cy="612387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F76DA0DA-AB79-05E0-3DE5-CE2BE1BFD171}"/>
              </a:ext>
            </a:extLst>
          </p:cNvPr>
          <p:cNvSpPr/>
          <p:nvPr userDrawn="1"/>
        </p:nvSpPr>
        <p:spPr>
          <a:xfrm>
            <a:off x="6438900" y="132007"/>
            <a:ext cx="5753099" cy="6597877"/>
          </a:xfrm>
          <a:custGeom>
            <a:avLst/>
            <a:gdLst>
              <a:gd name="connsiteX0" fmla="*/ 3959844 w 5141613"/>
              <a:gd name="connsiteY0" fmla="*/ 4930583 h 5896601"/>
              <a:gd name="connsiteX1" fmla="*/ 3959847 w 5141613"/>
              <a:gd name="connsiteY1" fmla="*/ 4930631 h 5896601"/>
              <a:gd name="connsiteX2" fmla="*/ 3959844 w 5141613"/>
              <a:gd name="connsiteY2" fmla="*/ 4930679 h 5896601"/>
              <a:gd name="connsiteX3" fmla="*/ 2944266 w 5141613"/>
              <a:gd name="connsiteY3" fmla="*/ 3965019 h 5896601"/>
              <a:gd name="connsiteX4" fmla="*/ 3908791 w 5141613"/>
              <a:gd name="connsiteY4" fmla="*/ 4930810 h 5896601"/>
              <a:gd name="connsiteX5" fmla="*/ 2944266 w 5141613"/>
              <a:gd name="connsiteY5" fmla="*/ 5896601 h 5896601"/>
              <a:gd name="connsiteX6" fmla="*/ 1979741 w 5141613"/>
              <a:gd name="connsiteY6" fmla="*/ 4930810 h 5896601"/>
              <a:gd name="connsiteX7" fmla="*/ 2944266 w 5141613"/>
              <a:gd name="connsiteY7" fmla="*/ 3965019 h 5896601"/>
              <a:gd name="connsiteX8" fmla="*/ 4924369 w 5141613"/>
              <a:gd name="connsiteY8" fmla="*/ 3964888 h 5896601"/>
              <a:gd name="connsiteX9" fmla="*/ 5141613 w 5141613"/>
              <a:gd name="connsiteY9" fmla="*/ 3989449 h 5896601"/>
              <a:gd name="connsiteX10" fmla="*/ 5141613 w 5141613"/>
              <a:gd name="connsiteY10" fmla="*/ 5871718 h 5896601"/>
              <a:gd name="connsiteX11" fmla="*/ 4924369 w 5141613"/>
              <a:gd name="connsiteY11" fmla="*/ 5896279 h 5896601"/>
              <a:gd name="connsiteX12" fmla="*/ 3964824 w 5141613"/>
              <a:gd name="connsiteY12" fmla="*/ 5029330 h 5896601"/>
              <a:gd name="connsiteX13" fmla="*/ 3959847 w 5141613"/>
              <a:gd name="connsiteY13" fmla="*/ 4930631 h 5896601"/>
              <a:gd name="connsiteX14" fmla="*/ 3964824 w 5141613"/>
              <a:gd name="connsiteY14" fmla="*/ 4831931 h 5896601"/>
              <a:gd name="connsiteX15" fmla="*/ 4924369 w 5141613"/>
              <a:gd name="connsiteY15" fmla="*/ 3964888 h 5896601"/>
              <a:gd name="connsiteX16" fmla="*/ 964525 w 5141613"/>
              <a:gd name="connsiteY16" fmla="*/ 3964852 h 5896601"/>
              <a:gd name="connsiteX17" fmla="*/ 1929050 w 5141613"/>
              <a:gd name="connsiteY17" fmla="*/ 4930643 h 5896601"/>
              <a:gd name="connsiteX18" fmla="*/ 964525 w 5141613"/>
              <a:gd name="connsiteY18" fmla="*/ 5896434 h 5896601"/>
              <a:gd name="connsiteX19" fmla="*/ 0 w 5141613"/>
              <a:gd name="connsiteY19" fmla="*/ 4930643 h 5896601"/>
              <a:gd name="connsiteX20" fmla="*/ 964525 w 5141613"/>
              <a:gd name="connsiteY20" fmla="*/ 3964852 h 5896601"/>
              <a:gd name="connsiteX21" fmla="*/ 3959844 w 5141613"/>
              <a:gd name="connsiteY21" fmla="*/ 2948166 h 5896601"/>
              <a:gd name="connsiteX22" fmla="*/ 3959847 w 5141613"/>
              <a:gd name="connsiteY22" fmla="*/ 2948214 h 5896601"/>
              <a:gd name="connsiteX23" fmla="*/ 3959844 w 5141613"/>
              <a:gd name="connsiteY23" fmla="*/ 2948261 h 5896601"/>
              <a:gd name="connsiteX24" fmla="*/ 4924369 w 5141613"/>
              <a:gd name="connsiteY24" fmla="*/ 1982470 h 5896601"/>
              <a:gd name="connsiteX25" fmla="*/ 5141613 w 5141613"/>
              <a:gd name="connsiteY25" fmla="*/ 2007031 h 5896601"/>
              <a:gd name="connsiteX26" fmla="*/ 5141613 w 5141613"/>
              <a:gd name="connsiteY26" fmla="*/ 3889300 h 5896601"/>
              <a:gd name="connsiteX27" fmla="*/ 4924369 w 5141613"/>
              <a:gd name="connsiteY27" fmla="*/ 3913861 h 5896601"/>
              <a:gd name="connsiteX28" fmla="*/ 3964824 w 5141613"/>
              <a:gd name="connsiteY28" fmla="*/ 3046913 h 5896601"/>
              <a:gd name="connsiteX29" fmla="*/ 3959847 w 5141613"/>
              <a:gd name="connsiteY29" fmla="*/ 2948214 h 5896601"/>
              <a:gd name="connsiteX30" fmla="*/ 3964824 w 5141613"/>
              <a:gd name="connsiteY30" fmla="*/ 2849514 h 5896601"/>
              <a:gd name="connsiteX31" fmla="*/ 4924369 w 5141613"/>
              <a:gd name="connsiteY31" fmla="*/ 1982470 h 5896601"/>
              <a:gd name="connsiteX32" fmla="*/ 2944378 w 5141613"/>
              <a:gd name="connsiteY32" fmla="*/ 1982414 h 5896601"/>
              <a:gd name="connsiteX33" fmla="*/ 3908904 w 5141613"/>
              <a:gd name="connsiteY33" fmla="*/ 2948205 h 5896601"/>
              <a:gd name="connsiteX34" fmla="*/ 2944378 w 5141613"/>
              <a:gd name="connsiteY34" fmla="*/ 3913996 h 5896601"/>
              <a:gd name="connsiteX35" fmla="*/ 1979853 w 5141613"/>
              <a:gd name="connsiteY35" fmla="*/ 2948205 h 5896601"/>
              <a:gd name="connsiteX36" fmla="*/ 2944378 w 5141613"/>
              <a:gd name="connsiteY36" fmla="*/ 1982414 h 5896601"/>
              <a:gd name="connsiteX37" fmla="*/ 964717 w 5141613"/>
              <a:gd name="connsiteY37" fmla="*/ 1982369 h 5896601"/>
              <a:gd name="connsiteX38" fmla="*/ 1929243 w 5141613"/>
              <a:gd name="connsiteY38" fmla="*/ 2948160 h 5896601"/>
              <a:gd name="connsiteX39" fmla="*/ 964717 w 5141613"/>
              <a:gd name="connsiteY39" fmla="*/ 3913951 h 5896601"/>
              <a:gd name="connsiteX40" fmla="*/ 192 w 5141613"/>
              <a:gd name="connsiteY40" fmla="*/ 2948160 h 5896601"/>
              <a:gd name="connsiteX41" fmla="*/ 964717 w 5141613"/>
              <a:gd name="connsiteY41" fmla="*/ 1982369 h 5896601"/>
              <a:gd name="connsiteX42" fmla="*/ 4924369 w 5141613"/>
              <a:gd name="connsiteY42" fmla="*/ 53 h 5896601"/>
              <a:gd name="connsiteX43" fmla="*/ 5141613 w 5141613"/>
              <a:gd name="connsiteY43" fmla="*/ 24614 h 5896601"/>
              <a:gd name="connsiteX44" fmla="*/ 5141613 w 5141613"/>
              <a:gd name="connsiteY44" fmla="*/ 1907074 h 5896601"/>
              <a:gd name="connsiteX45" fmla="*/ 4924369 w 5141613"/>
              <a:gd name="connsiteY45" fmla="*/ 1931635 h 5896601"/>
              <a:gd name="connsiteX46" fmla="*/ 3959844 w 5141613"/>
              <a:gd name="connsiteY46" fmla="*/ 965844 h 5896601"/>
              <a:gd name="connsiteX47" fmla="*/ 4924369 w 5141613"/>
              <a:gd name="connsiteY47" fmla="*/ 53 h 5896601"/>
              <a:gd name="connsiteX48" fmla="*/ 2944457 w 5141613"/>
              <a:gd name="connsiteY48" fmla="*/ 38 h 5896601"/>
              <a:gd name="connsiteX49" fmla="*/ 3908983 w 5141613"/>
              <a:gd name="connsiteY49" fmla="*/ 965828 h 5896601"/>
              <a:gd name="connsiteX50" fmla="*/ 2944457 w 5141613"/>
              <a:gd name="connsiteY50" fmla="*/ 1931619 h 5896601"/>
              <a:gd name="connsiteX51" fmla="*/ 1979932 w 5141613"/>
              <a:gd name="connsiteY51" fmla="*/ 965828 h 5896601"/>
              <a:gd name="connsiteX52" fmla="*/ 2944457 w 5141613"/>
              <a:gd name="connsiteY52" fmla="*/ 38 h 5896601"/>
              <a:gd name="connsiteX53" fmla="*/ 964737 w 5141613"/>
              <a:gd name="connsiteY53" fmla="*/ 0 h 5896601"/>
              <a:gd name="connsiteX54" fmla="*/ 1929263 w 5141613"/>
              <a:gd name="connsiteY54" fmla="*/ 965791 h 5896601"/>
              <a:gd name="connsiteX55" fmla="*/ 964737 w 5141613"/>
              <a:gd name="connsiteY55" fmla="*/ 1931581 h 5896601"/>
              <a:gd name="connsiteX56" fmla="*/ 212 w 5141613"/>
              <a:gd name="connsiteY56" fmla="*/ 965791 h 5896601"/>
              <a:gd name="connsiteX57" fmla="*/ 964737 w 5141613"/>
              <a:gd name="connsiteY57" fmla="*/ 0 h 589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141613" h="5896601">
                <a:moveTo>
                  <a:pt x="3959844" y="4930583"/>
                </a:moveTo>
                <a:lnTo>
                  <a:pt x="3959847" y="4930631"/>
                </a:lnTo>
                <a:lnTo>
                  <a:pt x="3959844" y="4930679"/>
                </a:lnTo>
                <a:close/>
                <a:moveTo>
                  <a:pt x="2944266" y="3965019"/>
                </a:moveTo>
                <a:cubicBezTo>
                  <a:pt x="3476958" y="3965019"/>
                  <a:pt x="3908791" y="4397418"/>
                  <a:pt x="3908791" y="4930810"/>
                </a:cubicBezTo>
                <a:cubicBezTo>
                  <a:pt x="3908791" y="5464201"/>
                  <a:pt x="3476958" y="5896601"/>
                  <a:pt x="2944266" y="5896601"/>
                </a:cubicBezTo>
                <a:cubicBezTo>
                  <a:pt x="2411574" y="5896601"/>
                  <a:pt x="1979741" y="5464201"/>
                  <a:pt x="1979741" y="4930810"/>
                </a:cubicBezTo>
                <a:cubicBezTo>
                  <a:pt x="1979741" y="4397418"/>
                  <a:pt x="2411574" y="3965019"/>
                  <a:pt x="2944266" y="3965019"/>
                </a:cubicBezTo>
                <a:close/>
                <a:moveTo>
                  <a:pt x="4924369" y="3964888"/>
                </a:moveTo>
                <a:cubicBezTo>
                  <a:pt x="4999097" y="3964888"/>
                  <a:pt x="5071829" y="3973361"/>
                  <a:pt x="5141613" y="3989449"/>
                </a:cubicBezTo>
                <a:lnTo>
                  <a:pt x="5141613" y="5871718"/>
                </a:lnTo>
                <a:cubicBezTo>
                  <a:pt x="5071734" y="5887806"/>
                  <a:pt x="4999097" y="5896279"/>
                  <a:pt x="4924369" y="5896279"/>
                </a:cubicBezTo>
                <a:cubicBezTo>
                  <a:pt x="4424964" y="5896279"/>
                  <a:pt x="4014217" y="5516331"/>
                  <a:pt x="3964824" y="5029330"/>
                </a:cubicBezTo>
                <a:lnTo>
                  <a:pt x="3959847" y="4930631"/>
                </a:lnTo>
                <a:lnTo>
                  <a:pt x="3964824" y="4831931"/>
                </a:lnTo>
                <a:cubicBezTo>
                  <a:pt x="4014217" y="4344920"/>
                  <a:pt x="4424964" y="3964888"/>
                  <a:pt x="4924369" y="3964888"/>
                </a:cubicBezTo>
                <a:close/>
                <a:moveTo>
                  <a:pt x="964525" y="3964852"/>
                </a:moveTo>
                <a:cubicBezTo>
                  <a:pt x="1497217" y="3964852"/>
                  <a:pt x="1929050" y="4397251"/>
                  <a:pt x="1929050" y="4930643"/>
                </a:cubicBezTo>
                <a:cubicBezTo>
                  <a:pt x="1929050" y="5464034"/>
                  <a:pt x="1497217" y="5896434"/>
                  <a:pt x="964525" y="5896434"/>
                </a:cubicBezTo>
                <a:cubicBezTo>
                  <a:pt x="431832" y="5896434"/>
                  <a:pt x="0" y="5464034"/>
                  <a:pt x="0" y="4930643"/>
                </a:cubicBezTo>
                <a:cubicBezTo>
                  <a:pt x="0" y="4397251"/>
                  <a:pt x="431832" y="3964852"/>
                  <a:pt x="964525" y="3964852"/>
                </a:cubicBezTo>
                <a:close/>
                <a:moveTo>
                  <a:pt x="3959844" y="2948166"/>
                </a:moveTo>
                <a:lnTo>
                  <a:pt x="3959847" y="2948214"/>
                </a:lnTo>
                <a:lnTo>
                  <a:pt x="3959844" y="2948261"/>
                </a:lnTo>
                <a:close/>
                <a:moveTo>
                  <a:pt x="4924369" y="1982470"/>
                </a:moveTo>
                <a:cubicBezTo>
                  <a:pt x="4999097" y="1982470"/>
                  <a:pt x="5071829" y="1990943"/>
                  <a:pt x="5141613" y="2007031"/>
                </a:cubicBezTo>
                <a:lnTo>
                  <a:pt x="5141613" y="3889300"/>
                </a:lnTo>
                <a:cubicBezTo>
                  <a:pt x="5071734" y="3905389"/>
                  <a:pt x="4999097" y="3913861"/>
                  <a:pt x="4924369" y="3913861"/>
                </a:cubicBezTo>
                <a:cubicBezTo>
                  <a:pt x="4424964" y="3913861"/>
                  <a:pt x="4014217" y="3533913"/>
                  <a:pt x="3964824" y="3046913"/>
                </a:cubicBezTo>
                <a:lnTo>
                  <a:pt x="3959847" y="2948214"/>
                </a:lnTo>
                <a:lnTo>
                  <a:pt x="3964824" y="2849514"/>
                </a:lnTo>
                <a:cubicBezTo>
                  <a:pt x="4014217" y="2362503"/>
                  <a:pt x="4424964" y="1982470"/>
                  <a:pt x="4924369" y="1982470"/>
                </a:cubicBezTo>
                <a:close/>
                <a:moveTo>
                  <a:pt x="2944378" y="1982414"/>
                </a:moveTo>
                <a:cubicBezTo>
                  <a:pt x="3477071" y="1982414"/>
                  <a:pt x="3908904" y="2414813"/>
                  <a:pt x="3908904" y="2948205"/>
                </a:cubicBezTo>
                <a:cubicBezTo>
                  <a:pt x="3908904" y="3481597"/>
                  <a:pt x="3477071" y="3913996"/>
                  <a:pt x="2944378" y="3913996"/>
                </a:cubicBezTo>
                <a:cubicBezTo>
                  <a:pt x="2411686" y="3913996"/>
                  <a:pt x="1979853" y="3481597"/>
                  <a:pt x="1979853" y="2948205"/>
                </a:cubicBezTo>
                <a:cubicBezTo>
                  <a:pt x="1979853" y="2414813"/>
                  <a:pt x="2411686" y="1982414"/>
                  <a:pt x="2944378" y="1982414"/>
                </a:cubicBezTo>
                <a:close/>
                <a:moveTo>
                  <a:pt x="964717" y="1982369"/>
                </a:moveTo>
                <a:cubicBezTo>
                  <a:pt x="1497410" y="1982369"/>
                  <a:pt x="1929243" y="2414768"/>
                  <a:pt x="1929243" y="2948160"/>
                </a:cubicBezTo>
                <a:cubicBezTo>
                  <a:pt x="1929243" y="3481552"/>
                  <a:pt x="1497410" y="3913951"/>
                  <a:pt x="964717" y="3913951"/>
                </a:cubicBezTo>
                <a:cubicBezTo>
                  <a:pt x="432025" y="3913951"/>
                  <a:pt x="192" y="3481552"/>
                  <a:pt x="192" y="2948160"/>
                </a:cubicBezTo>
                <a:cubicBezTo>
                  <a:pt x="192" y="2414768"/>
                  <a:pt x="432025" y="1982369"/>
                  <a:pt x="964717" y="1982369"/>
                </a:cubicBezTo>
                <a:close/>
                <a:moveTo>
                  <a:pt x="4924369" y="53"/>
                </a:moveTo>
                <a:cubicBezTo>
                  <a:pt x="4999097" y="53"/>
                  <a:pt x="5071829" y="8526"/>
                  <a:pt x="5141613" y="24614"/>
                </a:cubicBezTo>
                <a:lnTo>
                  <a:pt x="5141613" y="1907074"/>
                </a:lnTo>
                <a:cubicBezTo>
                  <a:pt x="5071734" y="1923162"/>
                  <a:pt x="4999097" y="1931635"/>
                  <a:pt x="4924369" y="1931635"/>
                </a:cubicBezTo>
                <a:cubicBezTo>
                  <a:pt x="4391670" y="1931635"/>
                  <a:pt x="3959844" y="1499243"/>
                  <a:pt x="3959844" y="965844"/>
                </a:cubicBezTo>
                <a:cubicBezTo>
                  <a:pt x="3959844" y="432446"/>
                  <a:pt x="4391670" y="53"/>
                  <a:pt x="4924369" y="53"/>
                </a:cubicBezTo>
                <a:close/>
                <a:moveTo>
                  <a:pt x="2944457" y="38"/>
                </a:moveTo>
                <a:cubicBezTo>
                  <a:pt x="3477150" y="38"/>
                  <a:pt x="3908983" y="432436"/>
                  <a:pt x="3908983" y="965828"/>
                </a:cubicBezTo>
                <a:cubicBezTo>
                  <a:pt x="3908983" y="1499221"/>
                  <a:pt x="3477150" y="1931619"/>
                  <a:pt x="2944457" y="1931619"/>
                </a:cubicBezTo>
                <a:cubicBezTo>
                  <a:pt x="2411765" y="1931619"/>
                  <a:pt x="1979932" y="1499221"/>
                  <a:pt x="1979932" y="965828"/>
                </a:cubicBezTo>
                <a:cubicBezTo>
                  <a:pt x="1979932" y="432436"/>
                  <a:pt x="2411765" y="38"/>
                  <a:pt x="2944457" y="38"/>
                </a:cubicBezTo>
                <a:close/>
                <a:moveTo>
                  <a:pt x="964737" y="0"/>
                </a:moveTo>
                <a:cubicBezTo>
                  <a:pt x="1497430" y="0"/>
                  <a:pt x="1929263" y="432399"/>
                  <a:pt x="1929263" y="965791"/>
                </a:cubicBezTo>
                <a:cubicBezTo>
                  <a:pt x="1929263" y="1499183"/>
                  <a:pt x="1497430" y="1931581"/>
                  <a:pt x="964737" y="1931581"/>
                </a:cubicBezTo>
                <a:cubicBezTo>
                  <a:pt x="432045" y="1931581"/>
                  <a:pt x="212" y="1499183"/>
                  <a:pt x="212" y="965791"/>
                </a:cubicBezTo>
                <a:cubicBezTo>
                  <a:pt x="212" y="432399"/>
                  <a:pt x="432045" y="0"/>
                  <a:pt x="964737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7066" t="-943" b="-2461"/>
            </a:stretch>
          </a:blipFill>
          <a:ln w="9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2319AE-E4B8-561D-9AC0-74AC34489E9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</p:spTree>
    <p:extLst>
      <p:ext uri="{BB962C8B-B14F-4D97-AF65-F5344CB8AC3E}">
        <p14:creationId xmlns:p14="http://schemas.microsoft.com/office/powerpoint/2010/main" val="27885166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Circles - 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574789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5747899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2FF5A9-03DA-B9C8-E35F-439C7FB29E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799"/>
            <a:ext cx="1372591" cy="61238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DEA60ABC-649A-682E-4C16-2D5AD1FC6107}"/>
              </a:ext>
            </a:extLst>
          </p:cNvPr>
          <p:cNvSpPr/>
          <p:nvPr userDrawn="1"/>
        </p:nvSpPr>
        <p:spPr>
          <a:xfrm>
            <a:off x="6438900" y="132007"/>
            <a:ext cx="5753099" cy="6597877"/>
          </a:xfrm>
          <a:custGeom>
            <a:avLst/>
            <a:gdLst>
              <a:gd name="connsiteX0" fmla="*/ 3959844 w 5141613"/>
              <a:gd name="connsiteY0" fmla="*/ 4930583 h 5896601"/>
              <a:gd name="connsiteX1" fmla="*/ 3959847 w 5141613"/>
              <a:gd name="connsiteY1" fmla="*/ 4930631 h 5896601"/>
              <a:gd name="connsiteX2" fmla="*/ 3959844 w 5141613"/>
              <a:gd name="connsiteY2" fmla="*/ 4930679 h 5896601"/>
              <a:gd name="connsiteX3" fmla="*/ 2944266 w 5141613"/>
              <a:gd name="connsiteY3" fmla="*/ 3965019 h 5896601"/>
              <a:gd name="connsiteX4" fmla="*/ 3908791 w 5141613"/>
              <a:gd name="connsiteY4" fmla="*/ 4930810 h 5896601"/>
              <a:gd name="connsiteX5" fmla="*/ 2944266 w 5141613"/>
              <a:gd name="connsiteY5" fmla="*/ 5896601 h 5896601"/>
              <a:gd name="connsiteX6" fmla="*/ 1979741 w 5141613"/>
              <a:gd name="connsiteY6" fmla="*/ 4930810 h 5896601"/>
              <a:gd name="connsiteX7" fmla="*/ 2944266 w 5141613"/>
              <a:gd name="connsiteY7" fmla="*/ 3965019 h 5896601"/>
              <a:gd name="connsiteX8" fmla="*/ 4924369 w 5141613"/>
              <a:gd name="connsiteY8" fmla="*/ 3964888 h 5896601"/>
              <a:gd name="connsiteX9" fmla="*/ 5141613 w 5141613"/>
              <a:gd name="connsiteY9" fmla="*/ 3989449 h 5896601"/>
              <a:gd name="connsiteX10" fmla="*/ 5141613 w 5141613"/>
              <a:gd name="connsiteY10" fmla="*/ 5871718 h 5896601"/>
              <a:gd name="connsiteX11" fmla="*/ 4924369 w 5141613"/>
              <a:gd name="connsiteY11" fmla="*/ 5896279 h 5896601"/>
              <a:gd name="connsiteX12" fmla="*/ 3964824 w 5141613"/>
              <a:gd name="connsiteY12" fmla="*/ 5029330 h 5896601"/>
              <a:gd name="connsiteX13" fmla="*/ 3959847 w 5141613"/>
              <a:gd name="connsiteY13" fmla="*/ 4930631 h 5896601"/>
              <a:gd name="connsiteX14" fmla="*/ 3964824 w 5141613"/>
              <a:gd name="connsiteY14" fmla="*/ 4831931 h 5896601"/>
              <a:gd name="connsiteX15" fmla="*/ 4924369 w 5141613"/>
              <a:gd name="connsiteY15" fmla="*/ 3964888 h 5896601"/>
              <a:gd name="connsiteX16" fmla="*/ 964525 w 5141613"/>
              <a:gd name="connsiteY16" fmla="*/ 3964852 h 5896601"/>
              <a:gd name="connsiteX17" fmla="*/ 1929050 w 5141613"/>
              <a:gd name="connsiteY17" fmla="*/ 4930643 h 5896601"/>
              <a:gd name="connsiteX18" fmla="*/ 964525 w 5141613"/>
              <a:gd name="connsiteY18" fmla="*/ 5896434 h 5896601"/>
              <a:gd name="connsiteX19" fmla="*/ 0 w 5141613"/>
              <a:gd name="connsiteY19" fmla="*/ 4930643 h 5896601"/>
              <a:gd name="connsiteX20" fmla="*/ 964525 w 5141613"/>
              <a:gd name="connsiteY20" fmla="*/ 3964852 h 5896601"/>
              <a:gd name="connsiteX21" fmla="*/ 3959844 w 5141613"/>
              <a:gd name="connsiteY21" fmla="*/ 2948166 h 5896601"/>
              <a:gd name="connsiteX22" fmla="*/ 3959847 w 5141613"/>
              <a:gd name="connsiteY22" fmla="*/ 2948214 h 5896601"/>
              <a:gd name="connsiteX23" fmla="*/ 3959844 w 5141613"/>
              <a:gd name="connsiteY23" fmla="*/ 2948261 h 5896601"/>
              <a:gd name="connsiteX24" fmla="*/ 4924369 w 5141613"/>
              <a:gd name="connsiteY24" fmla="*/ 1982470 h 5896601"/>
              <a:gd name="connsiteX25" fmla="*/ 5141613 w 5141613"/>
              <a:gd name="connsiteY25" fmla="*/ 2007031 h 5896601"/>
              <a:gd name="connsiteX26" fmla="*/ 5141613 w 5141613"/>
              <a:gd name="connsiteY26" fmla="*/ 3889300 h 5896601"/>
              <a:gd name="connsiteX27" fmla="*/ 4924369 w 5141613"/>
              <a:gd name="connsiteY27" fmla="*/ 3913861 h 5896601"/>
              <a:gd name="connsiteX28" fmla="*/ 3964824 w 5141613"/>
              <a:gd name="connsiteY28" fmla="*/ 3046913 h 5896601"/>
              <a:gd name="connsiteX29" fmla="*/ 3959847 w 5141613"/>
              <a:gd name="connsiteY29" fmla="*/ 2948214 h 5896601"/>
              <a:gd name="connsiteX30" fmla="*/ 3964824 w 5141613"/>
              <a:gd name="connsiteY30" fmla="*/ 2849514 h 5896601"/>
              <a:gd name="connsiteX31" fmla="*/ 4924369 w 5141613"/>
              <a:gd name="connsiteY31" fmla="*/ 1982470 h 5896601"/>
              <a:gd name="connsiteX32" fmla="*/ 2944378 w 5141613"/>
              <a:gd name="connsiteY32" fmla="*/ 1982414 h 5896601"/>
              <a:gd name="connsiteX33" fmla="*/ 3908904 w 5141613"/>
              <a:gd name="connsiteY33" fmla="*/ 2948205 h 5896601"/>
              <a:gd name="connsiteX34" fmla="*/ 2944378 w 5141613"/>
              <a:gd name="connsiteY34" fmla="*/ 3913996 h 5896601"/>
              <a:gd name="connsiteX35" fmla="*/ 1979853 w 5141613"/>
              <a:gd name="connsiteY35" fmla="*/ 2948205 h 5896601"/>
              <a:gd name="connsiteX36" fmla="*/ 2944378 w 5141613"/>
              <a:gd name="connsiteY36" fmla="*/ 1982414 h 5896601"/>
              <a:gd name="connsiteX37" fmla="*/ 964717 w 5141613"/>
              <a:gd name="connsiteY37" fmla="*/ 1982369 h 5896601"/>
              <a:gd name="connsiteX38" fmla="*/ 1929243 w 5141613"/>
              <a:gd name="connsiteY38" fmla="*/ 2948160 h 5896601"/>
              <a:gd name="connsiteX39" fmla="*/ 964717 w 5141613"/>
              <a:gd name="connsiteY39" fmla="*/ 3913951 h 5896601"/>
              <a:gd name="connsiteX40" fmla="*/ 192 w 5141613"/>
              <a:gd name="connsiteY40" fmla="*/ 2948160 h 5896601"/>
              <a:gd name="connsiteX41" fmla="*/ 964717 w 5141613"/>
              <a:gd name="connsiteY41" fmla="*/ 1982369 h 5896601"/>
              <a:gd name="connsiteX42" fmla="*/ 4924369 w 5141613"/>
              <a:gd name="connsiteY42" fmla="*/ 53 h 5896601"/>
              <a:gd name="connsiteX43" fmla="*/ 5141613 w 5141613"/>
              <a:gd name="connsiteY43" fmla="*/ 24614 h 5896601"/>
              <a:gd name="connsiteX44" fmla="*/ 5141613 w 5141613"/>
              <a:gd name="connsiteY44" fmla="*/ 1907074 h 5896601"/>
              <a:gd name="connsiteX45" fmla="*/ 4924369 w 5141613"/>
              <a:gd name="connsiteY45" fmla="*/ 1931635 h 5896601"/>
              <a:gd name="connsiteX46" fmla="*/ 3959844 w 5141613"/>
              <a:gd name="connsiteY46" fmla="*/ 965844 h 5896601"/>
              <a:gd name="connsiteX47" fmla="*/ 4924369 w 5141613"/>
              <a:gd name="connsiteY47" fmla="*/ 53 h 5896601"/>
              <a:gd name="connsiteX48" fmla="*/ 2944457 w 5141613"/>
              <a:gd name="connsiteY48" fmla="*/ 38 h 5896601"/>
              <a:gd name="connsiteX49" fmla="*/ 3908983 w 5141613"/>
              <a:gd name="connsiteY49" fmla="*/ 965828 h 5896601"/>
              <a:gd name="connsiteX50" fmla="*/ 2944457 w 5141613"/>
              <a:gd name="connsiteY50" fmla="*/ 1931619 h 5896601"/>
              <a:gd name="connsiteX51" fmla="*/ 1979932 w 5141613"/>
              <a:gd name="connsiteY51" fmla="*/ 965828 h 5896601"/>
              <a:gd name="connsiteX52" fmla="*/ 2944457 w 5141613"/>
              <a:gd name="connsiteY52" fmla="*/ 38 h 5896601"/>
              <a:gd name="connsiteX53" fmla="*/ 964737 w 5141613"/>
              <a:gd name="connsiteY53" fmla="*/ 0 h 5896601"/>
              <a:gd name="connsiteX54" fmla="*/ 1929263 w 5141613"/>
              <a:gd name="connsiteY54" fmla="*/ 965791 h 5896601"/>
              <a:gd name="connsiteX55" fmla="*/ 964737 w 5141613"/>
              <a:gd name="connsiteY55" fmla="*/ 1931581 h 5896601"/>
              <a:gd name="connsiteX56" fmla="*/ 212 w 5141613"/>
              <a:gd name="connsiteY56" fmla="*/ 965791 h 5896601"/>
              <a:gd name="connsiteX57" fmla="*/ 964737 w 5141613"/>
              <a:gd name="connsiteY57" fmla="*/ 0 h 589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141613" h="5896601">
                <a:moveTo>
                  <a:pt x="3959844" y="4930583"/>
                </a:moveTo>
                <a:lnTo>
                  <a:pt x="3959847" y="4930631"/>
                </a:lnTo>
                <a:lnTo>
                  <a:pt x="3959844" y="4930679"/>
                </a:lnTo>
                <a:close/>
                <a:moveTo>
                  <a:pt x="2944266" y="3965019"/>
                </a:moveTo>
                <a:cubicBezTo>
                  <a:pt x="3476958" y="3965019"/>
                  <a:pt x="3908791" y="4397418"/>
                  <a:pt x="3908791" y="4930810"/>
                </a:cubicBezTo>
                <a:cubicBezTo>
                  <a:pt x="3908791" y="5464201"/>
                  <a:pt x="3476958" y="5896601"/>
                  <a:pt x="2944266" y="5896601"/>
                </a:cubicBezTo>
                <a:cubicBezTo>
                  <a:pt x="2411574" y="5896601"/>
                  <a:pt x="1979741" y="5464201"/>
                  <a:pt x="1979741" y="4930810"/>
                </a:cubicBezTo>
                <a:cubicBezTo>
                  <a:pt x="1979741" y="4397418"/>
                  <a:pt x="2411574" y="3965019"/>
                  <a:pt x="2944266" y="3965019"/>
                </a:cubicBezTo>
                <a:close/>
                <a:moveTo>
                  <a:pt x="4924369" y="3964888"/>
                </a:moveTo>
                <a:cubicBezTo>
                  <a:pt x="4999097" y="3964888"/>
                  <a:pt x="5071829" y="3973361"/>
                  <a:pt x="5141613" y="3989449"/>
                </a:cubicBezTo>
                <a:lnTo>
                  <a:pt x="5141613" y="5871718"/>
                </a:lnTo>
                <a:cubicBezTo>
                  <a:pt x="5071734" y="5887806"/>
                  <a:pt x="4999097" y="5896279"/>
                  <a:pt x="4924369" y="5896279"/>
                </a:cubicBezTo>
                <a:cubicBezTo>
                  <a:pt x="4424964" y="5896279"/>
                  <a:pt x="4014217" y="5516331"/>
                  <a:pt x="3964824" y="5029330"/>
                </a:cubicBezTo>
                <a:lnTo>
                  <a:pt x="3959847" y="4930631"/>
                </a:lnTo>
                <a:lnTo>
                  <a:pt x="3964824" y="4831931"/>
                </a:lnTo>
                <a:cubicBezTo>
                  <a:pt x="4014217" y="4344920"/>
                  <a:pt x="4424964" y="3964888"/>
                  <a:pt x="4924369" y="3964888"/>
                </a:cubicBezTo>
                <a:close/>
                <a:moveTo>
                  <a:pt x="964525" y="3964852"/>
                </a:moveTo>
                <a:cubicBezTo>
                  <a:pt x="1497217" y="3964852"/>
                  <a:pt x="1929050" y="4397251"/>
                  <a:pt x="1929050" y="4930643"/>
                </a:cubicBezTo>
                <a:cubicBezTo>
                  <a:pt x="1929050" y="5464034"/>
                  <a:pt x="1497217" y="5896434"/>
                  <a:pt x="964525" y="5896434"/>
                </a:cubicBezTo>
                <a:cubicBezTo>
                  <a:pt x="431832" y="5896434"/>
                  <a:pt x="0" y="5464034"/>
                  <a:pt x="0" y="4930643"/>
                </a:cubicBezTo>
                <a:cubicBezTo>
                  <a:pt x="0" y="4397251"/>
                  <a:pt x="431832" y="3964852"/>
                  <a:pt x="964525" y="3964852"/>
                </a:cubicBezTo>
                <a:close/>
                <a:moveTo>
                  <a:pt x="3959844" y="2948166"/>
                </a:moveTo>
                <a:lnTo>
                  <a:pt x="3959847" y="2948214"/>
                </a:lnTo>
                <a:lnTo>
                  <a:pt x="3959844" y="2948261"/>
                </a:lnTo>
                <a:close/>
                <a:moveTo>
                  <a:pt x="4924369" y="1982470"/>
                </a:moveTo>
                <a:cubicBezTo>
                  <a:pt x="4999097" y="1982470"/>
                  <a:pt x="5071829" y="1990943"/>
                  <a:pt x="5141613" y="2007031"/>
                </a:cubicBezTo>
                <a:lnTo>
                  <a:pt x="5141613" y="3889300"/>
                </a:lnTo>
                <a:cubicBezTo>
                  <a:pt x="5071734" y="3905389"/>
                  <a:pt x="4999097" y="3913861"/>
                  <a:pt x="4924369" y="3913861"/>
                </a:cubicBezTo>
                <a:cubicBezTo>
                  <a:pt x="4424964" y="3913861"/>
                  <a:pt x="4014217" y="3533913"/>
                  <a:pt x="3964824" y="3046913"/>
                </a:cubicBezTo>
                <a:lnTo>
                  <a:pt x="3959847" y="2948214"/>
                </a:lnTo>
                <a:lnTo>
                  <a:pt x="3964824" y="2849514"/>
                </a:lnTo>
                <a:cubicBezTo>
                  <a:pt x="4014217" y="2362503"/>
                  <a:pt x="4424964" y="1982470"/>
                  <a:pt x="4924369" y="1982470"/>
                </a:cubicBezTo>
                <a:close/>
                <a:moveTo>
                  <a:pt x="2944378" y="1982414"/>
                </a:moveTo>
                <a:cubicBezTo>
                  <a:pt x="3477071" y="1982414"/>
                  <a:pt x="3908904" y="2414813"/>
                  <a:pt x="3908904" y="2948205"/>
                </a:cubicBezTo>
                <a:cubicBezTo>
                  <a:pt x="3908904" y="3481597"/>
                  <a:pt x="3477071" y="3913996"/>
                  <a:pt x="2944378" y="3913996"/>
                </a:cubicBezTo>
                <a:cubicBezTo>
                  <a:pt x="2411686" y="3913996"/>
                  <a:pt x="1979853" y="3481597"/>
                  <a:pt x="1979853" y="2948205"/>
                </a:cubicBezTo>
                <a:cubicBezTo>
                  <a:pt x="1979853" y="2414813"/>
                  <a:pt x="2411686" y="1982414"/>
                  <a:pt x="2944378" y="1982414"/>
                </a:cubicBezTo>
                <a:close/>
                <a:moveTo>
                  <a:pt x="964717" y="1982369"/>
                </a:moveTo>
                <a:cubicBezTo>
                  <a:pt x="1497410" y="1982369"/>
                  <a:pt x="1929243" y="2414768"/>
                  <a:pt x="1929243" y="2948160"/>
                </a:cubicBezTo>
                <a:cubicBezTo>
                  <a:pt x="1929243" y="3481552"/>
                  <a:pt x="1497410" y="3913951"/>
                  <a:pt x="964717" y="3913951"/>
                </a:cubicBezTo>
                <a:cubicBezTo>
                  <a:pt x="432025" y="3913951"/>
                  <a:pt x="192" y="3481552"/>
                  <a:pt x="192" y="2948160"/>
                </a:cubicBezTo>
                <a:cubicBezTo>
                  <a:pt x="192" y="2414768"/>
                  <a:pt x="432025" y="1982369"/>
                  <a:pt x="964717" y="1982369"/>
                </a:cubicBezTo>
                <a:close/>
                <a:moveTo>
                  <a:pt x="4924369" y="53"/>
                </a:moveTo>
                <a:cubicBezTo>
                  <a:pt x="4999097" y="53"/>
                  <a:pt x="5071829" y="8526"/>
                  <a:pt x="5141613" y="24614"/>
                </a:cubicBezTo>
                <a:lnTo>
                  <a:pt x="5141613" y="1907074"/>
                </a:lnTo>
                <a:cubicBezTo>
                  <a:pt x="5071734" y="1923162"/>
                  <a:pt x="4999097" y="1931635"/>
                  <a:pt x="4924369" y="1931635"/>
                </a:cubicBezTo>
                <a:cubicBezTo>
                  <a:pt x="4391670" y="1931635"/>
                  <a:pt x="3959844" y="1499243"/>
                  <a:pt x="3959844" y="965844"/>
                </a:cubicBezTo>
                <a:cubicBezTo>
                  <a:pt x="3959844" y="432446"/>
                  <a:pt x="4391670" y="53"/>
                  <a:pt x="4924369" y="53"/>
                </a:cubicBezTo>
                <a:close/>
                <a:moveTo>
                  <a:pt x="2944457" y="38"/>
                </a:moveTo>
                <a:cubicBezTo>
                  <a:pt x="3477150" y="38"/>
                  <a:pt x="3908983" y="432436"/>
                  <a:pt x="3908983" y="965828"/>
                </a:cubicBezTo>
                <a:cubicBezTo>
                  <a:pt x="3908983" y="1499221"/>
                  <a:pt x="3477150" y="1931619"/>
                  <a:pt x="2944457" y="1931619"/>
                </a:cubicBezTo>
                <a:cubicBezTo>
                  <a:pt x="2411765" y="1931619"/>
                  <a:pt x="1979932" y="1499221"/>
                  <a:pt x="1979932" y="965828"/>
                </a:cubicBezTo>
                <a:cubicBezTo>
                  <a:pt x="1979932" y="432436"/>
                  <a:pt x="2411765" y="38"/>
                  <a:pt x="2944457" y="38"/>
                </a:cubicBezTo>
                <a:close/>
                <a:moveTo>
                  <a:pt x="964737" y="0"/>
                </a:moveTo>
                <a:cubicBezTo>
                  <a:pt x="1497430" y="0"/>
                  <a:pt x="1929263" y="432399"/>
                  <a:pt x="1929263" y="965791"/>
                </a:cubicBezTo>
                <a:cubicBezTo>
                  <a:pt x="1929263" y="1499183"/>
                  <a:pt x="1497430" y="1931581"/>
                  <a:pt x="964737" y="1931581"/>
                </a:cubicBezTo>
                <a:cubicBezTo>
                  <a:pt x="432045" y="1931581"/>
                  <a:pt x="212" y="1499183"/>
                  <a:pt x="212" y="965791"/>
                </a:cubicBezTo>
                <a:cubicBezTo>
                  <a:pt x="212" y="432399"/>
                  <a:pt x="432045" y="0"/>
                  <a:pt x="964737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7066" t="-943" b="-2461"/>
            </a:stretch>
          </a:blipFill>
          <a:ln w="9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420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aphic 14">
            <a:extLst>
              <a:ext uri="{FF2B5EF4-FFF2-40B4-BE49-F238E27FC236}">
                <a16:creationId xmlns:a16="http://schemas.microsoft.com/office/drawing/2014/main" id="{5BA72EB4-8BA5-B637-5F0F-875A96C00315}"/>
              </a:ext>
            </a:extLst>
          </p:cNvPr>
          <p:cNvSpPr/>
          <p:nvPr/>
        </p:nvSpPr>
        <p:spPr>
          <a:xfrm>
            <a:off x="0" y="3431171"/>
            <a:ext cx="9234478" cy="3426519"/>
          </a:xfrm>
          <a:custGeom>
            <a:avLst/>
            <a:gdLst>
              <a:gd name="connsiteX0" fmla="*/ 9234478 w 9234478"/>
              <a:gd name="connsiteY0" fmla="*/ 3426520 h 3426519"/>
              <a:gd name="connsiteX1" fmla="*/ 0 w 9234478"/>
              <a:gd name="connsiteY1" fmla="*/ 3426520 h 3426519"/>
              <a:gd name="connsiteX2" fmla="*/ 0 w 9234478"/>
              <a:gd name="connsiteY2" fmla="*/ 0 h 3426519"/>
              <a:gd name="connsiteX3" fmla="*/ 8302121 w 9234478"/>
              <a:gd name="connsiteY3" fmla="*/ 0 h 3426519"/>
              <a:gd name="connsiteX4" fmla="*/ 9234478 w 9234478"/>
              <a:gd name="connsiteY4" fmla="*/ 931766 h 3426519"/>
              <a:gd name="connsiteX5" fmla="*/ 9234478 w 9234478"/>
              <a:gd name="connsiteY5" fmla="*/ 3426520 h 342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34478" h="3426519">
                <a:moveTo>
                  <a:pt x="9234478" y="3426520"/>
                </a:moveTo>
                <a:lnTo>
                  <a:pt x="0" y="3426520"/>
                </a:lnTo>
                <a:lnTo>
                  <a:pt x="0" y="0"/>
                </a:lnTo>
                <a:lnTo>
                  <a:pt x="8302121" y="0"/>
                </a:lnTo>
                <a:cubicBezTo>
                  <a:pt x="8817093" y="0"/>
                  <a:pt x="9234478" y="417121"/>
                  <a:pt x="9234478" y="931766"/>
                </a:cubicBezTo>
                <a:lnTo>
                  <a:pt x="9234478" y="34265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35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FA62B5-BC0C-F9E9-FA7D-EFEE8CB158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9451" y="362799"/>
            <a:ext cx="1372591" cy="612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481221"/>
            <a:ext cx="7816029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39" y="3847318"/>
            <a:ext cx="7805869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10285777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SPACECENTER.ORG</a:t>
            </a:r>
          </a:p>
        </p:txBody>
      </p:sp>
    </p:spTree>
    <p:extLst>
      <p:ext uri="{BB962C8B-B14F-4D97-AF65-F5344CB8AC3E}">
        <p14:creationId xmlns:p14="http://schemas.microsoft.com/office/powerpoint/2010/main" val="293365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Duot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FA62B5-BC0C-F9E9-FA7D-EFEE8CB158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799"/>
            <a:ext cx="1372591" cy="612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4911465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4901304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380AC3E-8F97-7175-B0DD-309D24931B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47833" y="0"/>
            <a:ext cx="62441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04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Rocke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FA62B5-BC0C-F9E9-FA7D-EFEE8CB158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52" y="362799"/>
            <a:ext cx="1372591" cy="612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D924E-8D59-4C17-CE04-756130F8B8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479" y="1508443"/>
            <a:ext cx="4911465" cy="2387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200" b="0" i="0" spc="-400" baseline="0">
                <a:solidFill>
                  <a:schemeClr val="tx1"/>
                </a:solidFill>
                <a:latin typeface="Alliance No.2 Medium" pitchFamily="2" charset="77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84AB0-851E-9EE6-C39D-C8CDFAF0A7F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640" y="3946147"/>
            <a:ext cx="4901304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BCCA0-5F81-1546-29AA-44109E26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7C82F71-BAC3-BDC2-9FB0-F6D0688B4440}"/>
              </a:ext>
            </a:extLst>
          </p:cNvPr>
          <p:cNvSpPr txBox="1">
            <a:spLocks/>
          </p:cNvSpPr>
          <p:nvPr userDrawn="1"/>
        </p:nvSpPr>
        <p:spPr>
          <a:xfrm>
            <a:off x="294640" y="6248717"/>
            <a:ext cx="16330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spc="-70" baseline="0">
                <a:solidFill>
                  <a:schemeClr val="bg1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30" baseline="0" dirty="0">
                <a:solidFill>
                  <a:schemeClr val="tx1"/>
                </a:solidFill>
              </a:rPr>
              <a:t>SPACECENTER.ORG</a:t>
            </a:r>
          </a:p>
        </p:txBody>
      </p:sp>
      <p:pic>
        <p:nvPicPr>
          <p:cNvPr id="7" name="Picture 6" descr="A white computer mouse&#10;&#10;Description automatically generated with low confidence">
            <a:extLst>
              <a:ext uri="{FF2B5EF4-FFF2-40B4-BE49-F238E27FC236}">
                <a16:creationId xmlns:a16="http://schemas.microsoft.com/office/drawing/2014/main" id="{7903BDEE-EFF1-859B-1864-594DA49B21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86301" y="-626437"/>
            <a:ext cx="7505700" cy="748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854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7639C4-FEAC-2F36-11D2-36016153D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40" y="667265"/>
            <a:ext cx="1103376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C3B328-5165-BC1D-47F5-07ED8B191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0040" y="1992827"/>
            <a:ext cx="11033760" cy="4072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B41E4-63B7-6F40-132B-5E860C7930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79280" y="6259195"/>
            <a:ext cx="18745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-70" baseline="0">
                <a:solidFill>
                  <a:schemeClr val="accent3"/>
                </a:solidFill>
                <a:latin typeface="Gravitica Mono Medium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76AAE-276E-2337-C4B7-CB946FB72D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27739" y="625919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spc="-30" baseline="0">
                <a:solidFill>
                  <a:schemeClr val="accent3"/>
                </a:solidFill>
                <a:latin typeface="Gravitica Mono Medium" pitchFamily="2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6983A-F97F-2ABB-BD17-ACE68184EF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259195"/>
            <a:ext cx="568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-70" baseline="0">
                <a:solidFill>
                  <a:schemeClr val="accent3"/>
                </a:solidFill>
                <a:latin typeface="Gravitica Mono Medium" pitchFamily="2" charset="77"/>
              </a:defRPr>
            </a:lvl1pPr>
          </a:lstStyle>
          <a:p>
            <a:fld id="{CFFCFE75-50D6-4D48-83E6-1C089CACA9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0F7916C-64A8-5D81-64A0-B5A982A83A5F}"/>
              </a:ext>
            </a:extLst>
          </p:cNvPr>
          <p:cNvSpPr txBox="1">
            <a:spLocks/>
          </p:cNvSpPr>
          <p:nvPr userDrawn="1"/>
        </p:nvSpPr>
        <p:spPr>
          <a:xfrm>
            <a:off x="299720" y="624871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accent3"/>
                </a:solidFill>
                <a:latin typeface="Gravitica Mono Medium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pc="-30" baseline="0" dirty="0"/>
          </a:p>
        </p:txBody>
      </p:sp>
    </p:spTree>
    <p:extLst>
      <p:ext uri="{BB962C8B-B14F-4D97-AF65-F5344CB8AC3E}">
        <p14:creationId xmlns:p14="http://schemas.microsoft.com/office/powerpoint/2010/main" val="418735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6" r:id="rId4"/>
    <p:sldLayoutId id="2147483664" r:id="rId5"/>
    <p:sldLayoutId id="2147483667" r:id="rId6"/>
    <p:sldLayoutId id="2147483662" r:id="rId7"/>
    <p:sldLayoutId id="2147483661" r:id="rId8"/>
    <p:sldLayoutId id="2147483663" r:id="rId9"/>
    <p:sldLayoutId id="2147483669" r:id="rId10"/>
    <p:sldLayoutId id="2147483670" r:id="rId11"/>
    <p:sldLayoutId id="2147483671" r:id="rId12"/>
    <p:sldLayoutId id="2147483672" r:id="rId13"/>
    <p:sldLayoutId id="2147483650" r:id="rId14"/>
    <p:sldLayoutId id="2147483651" r:id="rId15"/>
    <p:sldLayoutId id="2147483673" r:id="rId16"/>
    <p:sldLayoutId id="2147483652" r:id="rId17"/>
    <p:sldLayoutId id="2147483653" r:id="rId18"/>
    <p:sldLayoutId id="2147483685" r:id="rId19"/>
    <p:sldLayoutId id="2147483679" r:id="rId20"/>
    <p:sldLayoutId id="2147483686" r:id="rId21"/>
    <p:sldLayoutId id="2147483682" r:id="rId22"/>
    <p:sldLayoutId id="2147483678" r:id="rId23"/>
    <p:sldLayoutId id="2147483687" r:id="rId24"/>
    <p:sldLayoutId id="2147483654" r:id="rId25"/>
    <p:sldLayoutId id="2147483655" r:id="rId26"/>
    <p:sldLayoutId id="2147483656" r:id="rId27"/>
    <p:sldLayoutId id="2147483676" r:id="rId28"/>
    <p:sldLayoutId id="2147483657" r:id="rId29"/>
    <p:sldLayoutId id="2147483683" r:id="rId30"/>
    <p:sldLayoutId id="2147483680" r:id="rId31"/>
    <p:sldLayoutId id="2147483681" r:id="rId32"/>
    <p:sldLayoutId id="2147483677" r:id="rId33"/>
    <p:sldLayoutId id="2147483684" r:id="rId34"/>
    <p:sldLayoutId id="2147483688" r:id="rId35"/>
    <p:sldLayoutId id="2147483674" r:id="rId36"/>
    <p:sldLayoutId id="2147483675" r:id="rId37"/>
    <p:sldLayoutId id="2147483658" r:id="rId38"/>
    <p:sldLayoutId id="2147483659" r:id="rId3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150">
          <a:solidFill>
            <a:schemeClr val="tx1"/>
          </a:solidFill>
          <a:latin typeface="Alliance No.2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lliance No.2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lliance No.2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lliance No.2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lliance No.2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lliance No.2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B09B3-B35E-68CC-AE03-6CE62242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39" y="1268361"/>
            <a:ext cx="3877887" cy="4363512"/>
          </a:xfrm>
        </p:spPr>
        <p:txBody>
          <a:bodyPr>
            <a:normAutofit/>
          </a:bodyPr>
          <a:lstStyle/>
          <a:p>
            <a:r>
              <a:rPr lang="en-US" sz="3600" dirty="0"/>
              <a:t>Meet the</a:t>
            </a:r>
            <a:br>
              <a:rPr lang="en-US" sz="3600" dirty="0"/>
            </a:br>
            <a:r>
              <a:rPr lang="en-US" sz="3600" u="sng" dirty="0"/>
              <a:t>Space Center Houston </a:t>
            </a:r>
            <a:r>
              <a:rPr lang="en-US" sz="3600" dirty="0"/>
              <a:t>presentation template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F6061-F84C-A9FB-F31D-08F71A517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3380" y="1504335"/>
            <a:ext cx="5690420" cy="4942960"/>
          </a:xfrm>
        </p:spPr>
        <p:txBody>
          <a:bodyPr>
            <a:normAutofit/>
          </a:bodyPr>
          <a:lstStyle/>
          <a:p>
            <a:r>
              <a:rPr lang="en-US" dirty="0"/>
              <a:t>Instructions</a:t>
            </a:r>
          </a:p>
          <a:p>
            <a:r>
              <a:rPr lang="en-US" dirty="0"/>
              <a:t>Title Slides</a:t>
            </a:r>
          </a:p>
          <a:p>
            <a:r>
              <a:rPr lang="en-US" dirty="0"/>
              <a:t>Specialty Content Layouts</a:t>
            </a:r>
          </a:p>
          <a:p>
            <a:r>
              <a:rPr lang="en-US" dirty="0"/>
              <a:t>Basic Content Layouts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C7D67-C972-F47E-E2EF-4DB479DBD8D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84053" y="1504335"/>
            <a:ext cx="634181" cy="4509007"/>
          </a:xfrm>
        </p:spPr>
        <p:txBody>
          <a:bodyPr/>
          <a:lstStyle/>
          <a:p>
            <a:r>
              <a:rPr lang="en-US" dirty="0"/>
              <a:t>01</a:t>
            </a:r>
          </a:p>
          <a:p>
            <a:r>
              <a:rPr lang="en-US" dirty="0"/>
              <a:t>02</a:t>
            </a:r>
          </a:p>
          <a:p>
            <a:r>
              <a:rPr lang="en-US" dirty="0"/>
              <a:t>03</a:t>
            </a:r>
          </a:p>
          <a:p>
            <a:r>
              <a:rPr lang="en-US" dirty="0"/>
              <a:t>04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2FE728-296E-FEF0-64EE-A4461E109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9A2763-A16E-053E-84FD-A7008515F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1F2143-CD9F-58C5-D71D-EEA38568EB77}"/>
              </a:ext>
            </a:extLst>
          </p:cNvPr>
          <p:cNvGrpSpPr/>
          <p:nvPr/>
        </p:nvGrpSpPr>
        <p:grpSpPr>
          <a:xfrm>
            <a:off x="4471792" y="1375497"/>
            <a:ext cx="7290148" cy="1871388"/>
            <a:chOff x="4496844" y="1375497"/>
            <a:chExt cx="7290148" cy="1871388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DA2DFAA-7741-CD4A-B863-91CA04315365}"/>
                </a:ext>
              </a:extLst>
            </p:cNvPr>
            <p:cNvCxnSpPr/>
            <p:nvPr/>
          </p:nvCxnSpPr>
          <p:spPr>
            <a:xfrm>
              <a:off x="4496844" y="1375497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4C00584-76BA-1978-2CEF-CB965566AEB4}"/>
                </a:ext>
              </a:extLst>
            </p:cNvPr>
            <p:cNvCxnSpPr/>
            <p:nvPr/>
          </p:nvCxnSpPr>
          <p:spPr>
            <a:xfrm>
              <a:off x="4496844" y="1999293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5AB16DE-DBFB-9941-8C01-A6ECD1F3A65E}"/>
                </a:ext>
              </a:extLst>
            </p:cNvPr>
            <p:cNvCxnSpPr/>
            <p:nvPr/>
          </p:nvCxnSpPr>
          <p:spPr>
            <a:xfrm>
              <a:off x="4496844" y="2623089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D743A82-5FCF-B273-4406-3257B838B68D}"/>
                </a:ext>
              </a:extLst>
            </p:cNvPr>
            <p:cNvCxnSpPr/>
            <p:nvPr/>
          </p:nvCxnSpPr>
          <p:spPr>
            <a:xfrm>
              <a:off x="4496844" y="3246885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592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60D04-A9C9-43F4-C7FA-BE6EB2DB66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03E621-969D-0DDA-CCD5-57B643D3B9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 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grpSp>
        <p:nvGrpSpPr>
          <p:cNvPr id="4" name="Graphic 7">
            <a:extLst>
              <a:ext uri="{FF2B5EF4-FFF2-40B4-BE49-F238E27FC236}">
                <a16:creationId xmlns:a16="http://schemas.microsoft.com/office/drawing/2014/main" id="{4D94C778-2229-FA88-AD12-E283028BDC37}"/>
              </a:ext>
            </a:extLst>
          </p:cNvPr>
          <p:cNvGrpSpPr/>
          <p:nvPr/>
        </p:nvGrpSpPr>
        <p:grpSpPr>
          <a:xfrm>
            <a:off x="6116013" y="-194010"/>
            <a:ext cx="6075987" cy="7139422"/>
            <a:chOff x="6113675" y="-194550"/>
            <a:chExt cx="6075987" cy="7139422"/>
          </a:xfrm>
          <a:blipFill dpi="0" rotWithShape="1">
            <a:blip r:embed="rId2"/>
            <a:srcRect/>
            <a:tile tx="-381000" ty="0" sx="100000" sy="100000" flip="none" algn="ctr"/>
          </a:blip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EA7F74A-0D6F-19D6-731A-67BF5C8E324D}"/>
                </a:ext>
              </a:extLst>
            </p:cNvPr>
            <p:cNvSpPr/>
            <p:nvPr/>
          </p:nvSpPr>
          <p:spPr>
            <a:xfrm rot="-1349998">
              <a:off x="6444108" y="136316"/>
              <a:ext cx="2155728" cy="2158557"/>
            </a:xfrm>
            <a:custGeom>
              <a:avLst/>
              <a:gdLst>
                <a:gd name="connsiteX0" fmla="*/ 2155729 w 2155728"/>
                <a:gd name="connsiteY0" fmla="*/ 1079279 h 2158557"/>
                <a:gd name="connsiteX1" fmla="*/ 1077864 w 2155728"/>
                <a:gd name="connsiteY1" fmla="*/ 2158558 h 2158557"/>
                <a:gd name="connsiteX2" fmla="*/ 0 w 2155728"/>
                <a:gd name="connsiteY2" fmla="*/ 1079279 h 2158557"/>
                <a:gd name="connsiteX3" fmla="*/ 1077864 w 2155728"/>
                <a:gd name="connsiteY3" fmla="*/ 0 h 2158557"/>
                <a:gd name="connsiteX4" fmla="*/ 2155729 w 2155728"/>
                <a:gd name="connsiteY4" fmla="*/ 1079279 h 215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28" h="2158557">
                  <a:moveTo>
                    <a:pt x="2155729" y="1079279"/>
                  </a:moveTo>
                  <a:cubicBezTo>
                    <a:pt x="2155729" y="1675348"/>
                    <a:pt x="1673152" y="2158558"/>
                    <a:pt x="1077864" y="2158558"/>
                  </a:cubicBezTo>
                  <a:cubicBezTo>
                    <a:pt x="482576" y="2158558"/>
                    <a:pt x="0" y="1675348"/>
                    <a:pt x="0" y="1079279"/>
                  </a:cubicBezTo>
                  <a:cubicBezTo>
                    <a:pt x="0" y="483210"/>
                    <a:pt x="482576" y="0"/>
                    <a:pt x="1077864" y="0"/>
                  </a:cubicBezTo>
                  <a:cubicBezTo>
                    <a:pt x="1673152" y="0"/>
                    <a:pt x="2155729" y="483210"/>
                    <a:pt x="2155729" y="1079279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E6F1FA4-2AEF-F4E3-EC26-FD77117F30C7}"/>
                </a:ext>
              </a:extLst>
            </p:cNvPr>
            <p:cNvSpPr/>
            <p:nvPr/>
          </p:nvSpPr>
          <p:spPr>
            <a:xfrm rot="-653998">
              <a:off x="6444085" y="2351629"/>
              <a:ext cx="2155728" cy="2158557"/>
            </a:xfrm>
            <a:custGeom>
              <a:avLst/>
              <a:gdLst>
                <a:gd name="connsiteX0" fmla="*/ 2155729 w 2155728"/>
                <a:gd name="connsiteY0" fmla="*/ 1079279 h 2158557"/>
                <a:gd name="connsiteX1" fmla="*/ 1077864 w 2155728"/>
                <a:gd name="connsiteY1" fmla="*/ 2158558 h 2158557"/>
                <a:gd name="connsiteX2" fmla="*/ 0 w 2155728"/>
                <a:gd name="connsiteY2" fmla="*/ 1079279 h 2158557"/>
                <a:gd name="connsiteX3" fmla="*/ 1077864 w 2155728"/>
                <a:gd name="connsiteY3" fmla="*/ 0 h 2158557"/>
                <a:gd name="connsiteX4" fmla="*/ 2155729 w 2155728"/>
                <a:gd name="connsiteY4" fmla="*/ 1079279 h 215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28" h="2158557">
                  <a:moveTo>
                    <a:pt x="2155729" y="1079279"/>
                  </a:moveTo>
                  <a:cubicBezTo>
                    <a:pt x="2155729" y="1675348"/>
                    <a:pt x="1673152" y="2158558"/>
                    <a:pt x="1077864" y="2158558"/>
                  </a:cubicBezTo>
                  <a:cubicBezTo>
                    <a:pt x="482576" y="2158558"/>
                    <a:pt x="0" y="1675348"/>
                    <a:pt x="0" y="1079279"/>
                  </a:cubicBezTo>
                  <a:cubicBezTo>
                    <a:pt x="0" y="483210"/>
                    <a:pt x="482576" y="0"/>
                    <a:pt x="1077864" y="0"/>
                  </a:cubicBezTo>
                  <a:cubicBezTo>
                    <a:pt x="1673152" y="0"/>
                    <a:pt x="2155729" y="483210"/>
                    <a:pt x="2155729" y="1079279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05BC446-54BE-E193-6D6F-6292734638EA}"/>
                </a:ext>
              </a:extLst>
            </p:cNvPr>
            <p:cNvSpPr/>
            <p:nvPr/>
          </p:nvSpPr>
          <p:spPr>
            <a:xfrm rot="-796800">
              <a:off x="6443872" y="4567069"/>
              <a:ext cx="2155727" cy="2158556"/>
            </a:xfrm>
            <a:custGeom>
              <a:avLst/>
              <a:gdLst>
                <a:gd name="connsiteX0" fmla="*/ 2155728 w 2155727"/>
                <a:gd name="connsiteY0" fmla="*/ 1079278 h 2158556"/>
                <a:gd name="connsiteX1" fmla="*/ 1077864 w 2155727"/>
                <a:gd name="connsiteY1" fmla="*/ 2158557 h 2158556"/>
                <a:gd name="connsiteX2" fmla="*/ 0 w 2155727"/>
                <a:gd name="connsiteY2" fmla="*/ 1079278 h 2158556"/>
                <a:gd name="connsiteX3" fmla="*/ 1077864 w 2155727"/>
                <a:gd name="connsiteY3" fmla="*/ 0 h 2158556"/>
                <a:gd name="connsiteX4" fmla="*/ 2155728 w 2155727"/>
                <a:gd name="connsiteY4" fmla="*/ 1079278 h 215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27" h="2158556">
                  <a:moveTo>
                    <a:pt x="2155728" y="1079278"/>
                  </a:moveTo>
                  <a:cubicBezTo>
                    <a:pt x="2155728" y="1675347"/>
                    <a:pt x="1673152" y="2158557"/>
                    <a:pt x="1077864" y="2158557"/>
                  </a:cubicBezTo>
                  <a:cubicBezTo>
                    <a:pt x="482576" y="2158557"/>
                    <a:pt x="0" y="1675347"/>
                    <a:pt x="0" y="1079278"/>
                  </a:cubicBezTo>
                  <a:cubicBezTo>
                    <a:pt x="0" y="483209"/>
                    <a:pt x="482576" y="0"/>
                    <a:pt x="1077864" y="0"/>
                  </a:cubicBezTo>
                  <a:cubicBezTo>
                    <a:pt x="1673152" y="0"/>
                    <a:pt x="2155728" y="483209"/>
                    <a:pt x="2155728" y="1079278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EF97179-FB0C-14E9-F452-A9617BE6B3DC}"/>
                </a:ext>
              </a:extLst>
            </p:cNvPr>
            <p:cNvSpPr/>
            <p:nvPr/>
          </p:nvSpPr>
          <p:spPr>
            <a:xfrm rot="-1349998">
              <a:off x="8656460" y="136358"/>
              <a:ext cx="2155728" cy="2158557"/>
            </a:xfrm>
            <a:custGeom>
              <a:avLst/>
              <a:gdLst>
                <a:gd name="connsiteX0" fmla="*/ 2155729 w 2155728"/>
                <a:gd name="connsiteY0" fmla="*/ 1079279 h 2158557"/>
                <a:gd name="connsiteX1" fmla="*/ 1077864 w 2155728"/>
                <a:gd name="connsiteY1" fmla="*/ 2158558 h 2158557"/>
                <a:gd name="connsiteX2" fmla="*/ 0 w 2155728"/>
                <a:gd name="connsiteY2" fmla="*/ 1079279 h 2158557"/>
                <a:gd name="connsiteX3" fmla="*/ 1077864 w 2155728"/>
                <a:gd name="connsiteY3" fmla="*/ 0 h 2158557"/>
                <a:gd name="connsiteX4" fmla="*/ 2155729 w 2155728"/>
                <a:gd name="connsiteY4" fmla="*/ 1079279 h 215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28" h="2158557">
                  <a:moveTo>
                    <a:pt x="2155729" y="1079279"/>
                  </a:moveTo>
                  <a:cubicBezTo>
                    <a:pt x="2155729" y="1675348"/>
                    <a:pt x="1673152" y="2158558"/>
                    <a:pt x="1077864" y="2158558"/>
                  </a:cubicBezTo>
                  <a:cubicBezTo>
                    <a:pt x="482576" y="2158558"/>
                    <a:pt x="0" y="1675348"/>
                    <a:pt x="0" y="1079279"/>
                  </a:cubicBezTo>
                  <a:cubicBezTo>
                    <a:pt x="0" y="483210"/>
                    <a:pt x="482576" y="0"/>
                    <a:pt x="1077864" y="0"/>
                  </a:cubicBezTo>
                  <a:cubicBezTo>
                    <a:pt x="1673152" y="0"/>
                    <a:pt x="2155729" y="483210"/>
                    <a:pt x="2155729" y="1079279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25A7692-0D76-2C2F-9F7B-3FD994B8C050}"/>
                </a:ext>
              </a:extLst>
            </p:cNvPr>
            <p:cNvSpPr/>
            <p:nvPr/>
          </p:nvSpPr>
          <p:spPr>
            <a:xfrm rot="-653998">
              <a:off x="8656371" y="2351680"/>
              <a:ext cx="2155728" cy="2158557"/>
            </a:xfrm>
            <a:custGeom>
              <a:avLst/>
              <a:gdLst>
                <a:gd name="connsiteX0" fmla="*/ 2155729 w 2155728"/>
                <a:gd name="connsiteY0" fmla="*/ 1079279 h 2158557"/>
                <a:gd name="connsiteX1" fmla="*/ 1077864 w 2155728"/>
                <a:gd name="connsiteY1" fmla="*/ 2158558 h 2158557"/>
                <a:gd name="connsiteX2" fmla="*/ 0 w 2155728"/>
                <a:gd name="connsiteY2" fmla="*/ 1079279 h 2158557"/>
                <a:gd name="connsiteX3" fmla="*/ 1077864 w 2155728"/>
                <a:gd name="connsiteY3" fmla="*/ 0 h 2158557"/>
                <a:gd name="connsiteX4" fmla="*/ 2155729 w 2155728"/>
                <a:gd name="connsiteY4" fmla="*/ 1079279 h 215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28" h="2158557">
                  <a:moveTo>
                    <a:pt x="2155729" y="1079279"/>
                  </a:moveTo>
                  <a:cubicBezTo>
                    <a:pt x="2155729" y="1675348"/>
                    <a:pt x="1673152" y="2158558"/>
                    <a:pt x="1077864" y="2158558"/>
                  </a:cubicBezTo>
                  <a:cubicBezTo>
                    <a:pt x="482576" y="2158558"/>
                    <a:pt x="0" y="1675348"/>
                    <a:pt x="0" y="1079279"/>
                  </a:cubicBezTo>
                  <a:cubicBezTo>
                    <a:pt x="0" y="483210"/>
                    <a:pt x="482576" y="0"/>
                    <a:pt x="1077864" y="0"/>
                  </a:cubicBezTo>
                  <a:cubicBezTo>
                    <a:pt x="1673152" y="0"/>
                    <a:pt x="2155729" y="483210"/>
                    <a:pt x="2155729" y="1079279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EBBFA1A-2240-05F2-2696-5ACD74EE6790}"/>
                </a:ext>
              </a:extLst>
            </p:cNvPr>
            <p:cNvSpPr/>
            <p:nvPr/>
          </p:nvSpPr>
          <p:spPr>
            <a:xfrm rot="-796800">
              <a:off x="8656247" y="4567255"/>
              <a:ext cx="2155727" cy="2158556"/>
            </a:xfrm>
            <a:custGeom>
              <a:avLst/>
              <a:gdLst>
                <a:gd name="connsiteX0" fmla="*/ 2155728 w 2155727"/>
                <a:gd name="connsiteY0" fmla="*/ 1079278 h 2158556"/>
                <a:gd name="connsiteX1" fmla="*/ 1077864 w 2155727"/>
                <a:gd name="connsiteY1" fmla="*/ 2158557 h 2158556"/>
                <a:gd name="connsiteX2" fmla="*/ 0 w 2155727"/>
                <a:gd name="connsiteY2" fmla="*/ 1079278 h 2158556"/>
                <a:gd name="connsiteX3" fmla="*/ 1077864 w 2155727"/>
                <a:gd name="connsiteY3" fmla="*/ 0 h 2158556"/>
                <a:gd name="connsiteX4" fmla="*/ 2155728 w 2155727"/>
                <a:gd name="connsiteY4" fmla="*/ 1079278 h 215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27" h="2158556">
                  <a:moveTo>
                    <a:pt x="2155728" y="1079278"/>
                  </a:moveTo>
                  <a:cubicBezTo>
                    <a:pt x="2155728" y="1675347"/>
                    <a:pt x="1673152" y="2158557"/>
                    <a:pt x="1077864" y="2158557"/>
                  </a:cubicBezTo>
                  <a:cubicBezTo>
                    <a:pt x="482576" y="2158557"/>
                    <a:pt x="0" y="1675347"/>
                    <a:pt x="0" y="1079278"/>
                  </a:cubicBezTo>
                  <a:cubicBezTo>
                    <a:pt x="0" y="483209"/>
                    <a:pt x="482576" y="0"/>
                    <a:pt x="1077864" y="0"/>
                  </a:cubicBezTo>
                  <a:cubicBezTo>
                    <a:pt x="1673152" y="0"/>
                    <a:pt x="2155728" y="483209"/>
                    <a:pt x="2155728" y="1079278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9A817F9-9809-6B4D-F111-7F0EA9376E23}"/>
                </a:ext>
              </a:extLst>
            </p:cNvPr>
            <p:cNvSpPr/>
            <p:nvPr/>
          </p:nvSpPr>
          <p:spPr>
            <a:xfrm>
              <a:off x="10869026" y="136376"/>
              <a:ext cx="1320635" cy="2158556"/>
            </a:xfrm>
            <a:custGeom>
              <a:avLst/>
              <a:gdLst>
                <a:gd name="connsiteX0" fmla="*/ 0 w 1320635"/>
                <a:gd name="connsiteY0" fmla="*/ 1079279 h 2158556"/>
                <a:gd name="connsiteX1" fmla="*/ 1077864 w 1320635"/>
                <a:gd name="connsiteY1" fmla="*/ 2158557 h 2158556"/>
                <a:gd name="connsiteX2" fmla="*/ 1320636 w 1320635"/>
                <a:gd name="connsiteY2" fmla="*/ 2131110 h 2158556"/>
                <a:gd name="connsiteX3" fmla="*/ 1320636 w 1320635"/>
                <a:gd name="connsiteY3" fmla="*/ 27447 h 2158556"/>
                <a:gd name="connsiteX4" fmla="*/ 1077864 w 1320635"/>
                <a:gd name="connsiteY4" fmla="*/ 0 h 2158556"/>
                <a:gd name="connsiteX5" fmla="*/ 0 w 1320635"/>
                <a:gd name="connsiteY5" fmla="*/ 1079279 h 215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0635" h="2158556">
                  <a:moveTo>
                    <a:pt x="0" y="1079279"/>
                  </a:moveTo>
                  <a:cubicBezTo>
                    <a:pt x="0" y="1675355"/>
                    <a:pt x="482568" y="2158557"/>
                    <a:pt x="1077864" y="2158557"/>
                  </a:cubicBezTo>
                  <a:cubicBezTo>
                    <a:pt x="1161373" y="2158557"/>
                    <a:pt x="1242545" y="2149089"/>
                    <a:pt x="1320636" y="2131110"/>
                  </a:cubicBezTo>
                  <a:lnTo>
                    <a:pt x="1320636" y="27447"/>
                  </a:lnTo>
                  <a:cubicBezTo>
                    <a:pt x="1242651" y="9468"/>
                    <a:pt x="1161373" y="0"/>
                    <a:pt x="1077864" y="0"/>
                  </a:cubicBezTo>
                  <a:cubicBezTo>
                    <a:pt x="482568" y="0"/>
                    <a:pt x="0" y="483202"/>
                    <a:pt x="0" y="1079279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BF04250-5E95-E509-D511-22C27FAD7EEB}"/>
                </a:ext>
              </a:extLst>
            </p:cNvPr>
            <p:cNvSpPr/>
            <p:nvPr/>
          </p:nvSpPr>
          <p:spPr>
            <a:xfrm>
              <a:off x="10869026" y="2351742"/>
              <a:ext cx="1320635" cy="2158344"/>
            </a:xfrm>
            <a:custGeom>
              <a:avLst/>
              <a:gdLst>
                <a:gd name="connsiteX0" fmla="*/ 0 w 1320635"/>
                <a:gd name="connsiteY0" fmla="*/ 1079172 h 2158344"/>
                <a:gd name="connsiteX1" fmla="*/ 1077864 w 1320635"/>
                <a:gd name="connsiteY1" fmla="*/ 2158344 h 2158344"/>
                <a:gd name="connsiteX2" fmla="*/ 1320636 w 1320635"/>
                <a:gd name="connsiteY2" fmla="*/ 2130897 h 2158344"/>
                <a:gd name="connsiteX3" fmla="*/ 1320636 w 1320635"/>
                <a:gd name="connsiteY3" fmla="*/ 27447 h 2158344"/>
                <a:gd name="connsiteX4" fmla="*/ 1077864 w 1320635"/>
                <a:gd name="connsiteY4" fmla="*/ 0 h 2158344"/>
                <a:gd name="connsiteX5" fmla="*/ 0 w 1320635"/>
                <a:gd name="connsiteY5" fmla="*/ 1079279 h 215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0635" h="2158344">
                  <a:moveTo>
                    <a:pt x="0" y="1079172"/>
                  </a:moveTo>
                  <a:cubicBezTo>
                    <a:pt x="0" y="1675249"/>
                    <a:pt x="482568" y="2158344"/>
                    <a:pt x="1077864" y="2158344"/>
                  </a:cubicBezTo>
                  <a:cubicBezTo>
                    <a:pt x="1161373" y="2158344"/>
                    <a:pt x="1242545" y="2148876"/>
                    <a:pt x="1320636" y="2130897"/>
                  </a:cubicBezTo>
                  <a:lnTo>
                    <a:pt x="1320636" y="27447"/>
                  </a:lnTo>
                  <a:cubicBezTo>
                    <a:pt x="1242651" y="9468"/>
                    <a:pt x="1161373" y="0"/>
                    <a:pt x="1077864" y="0"/>
                  </a:cubicBezTo>
                  <a:cubicBezTo>
                    <a:pt x="482568" y="0"/>
                    <a:pt x="0" y="483202"/>
                    <a:pt x="0" y="1079279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43EE3F9-6829-2F8D-B20A-CEEB15CED4F9}"/>
                </a:ext>
              </a:extLst>
            </p:cNvPr>
            <p:cNvSpPr/>
            <p:nvPr/>
          </p:nvSpPr>
          <p:spPr>
            <a:xfrm>
              <a:off x="10869026" y="4567109"/>
              <a:ext cx="1320635" cy="2158344"/>
            </a:xfrm>
            <a:custGeom>
              <a:avLst/>
              <a:gdLst>
                <a:gd name="connsiteX0" fmla="*/ 0 w 1320635"/>
                <a:gd name="connsiteY0" fmla="*/ 1079172 h 2158344"/>
                <a:gd name="connsiteX1" fmla="*/ 1077864 w 1320635"/>
                <a:gd name="connsiteY1" fmla="*/ 2158344 h 2158344"/>
                <a:gd name="connsiteX2" fmla="*/ 1320636 w 1320635"/>
                <a:gd name="connsiteY2" fmla="*/ 2130897 h 2158344"/>
                <a:gd name="connsiteX3" fmla="*/ 1320636 w 1320635"/>
                <a:gd name="connsiteY3" fmla="*/ 27447 h 2158344"/>
                <a:gd name="connsiteX4" fmla="*/ 1077864 w 1320635"/>
                <a:gd name="connsiteY4" fmla="*/ 0 h 2158344"/>
                <a:gd name="connsiteX5" fmla="*/ 0 w 1320635"/>
                <a:gd name="connsiteY5" fmla="*/ 1079278 h 215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0635" h="2158344">
                  <a:moveTo>
                    <a:pt x="0" y="1079172"/>
                  </a:moveTo>
                  <a:cubicBezTo>
                    <a:pt x="0" y="1675249"/>
                    <a:pt x="482568" y="2158344"/>
                    <a:pt x="1077864" y="2158344"/>
                  </a:cubicBezTo>
                  <a:cubicBezTo>
                    <a:pt x="1161373" y="2158344"/>
                    <a:pt x="1242545" y="2148876"/>
                    <a:pt x="1320636" y="2130897"/>
                  </a:cubicBezTo>
                  <a:lnTo>
                    <a:pt x="1320636" y="27447"/>
                  </a:lnTo>
                  <a:cubicBezTo>
                    <a:pt x="1242651" y="9468"/>
                    <a:pt x="1161373" y="0"/>
                    <a:pt x="1077864" y="0"/>
                  </a:cubicBezTo>
                  <a:cubicBezTo>
                    <a:pt x="482568" y="0"/>
                    <a:pt x="0" y="483202"/>
                    <a:pt x="0" y="1079278"/>
                  </a:cubicBezTo>
                  <a:close/>
                </a:path>
              </a:pathLst>
            </a:custGeom>
            <a:grpFill/>
            <a:ln w="10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600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FFD52-68D1-1E8A-7FE0-94C2434F9D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FF9E3B-85EB-1370-9D7C-1DBC70850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4" name="Graphic 7">
            <a:extLst>
              <a:ext uri="{FF2B5EF4-FFF2-40B4-BE49-F238E27FC236}">
                <a16:creationId xmlns:a16="http://schemas.microsoft.com/office/drawing/2014/main" id="{68D20954-4760-33C5-AC99-B968BA81C7E4}"/>
              </a:ext>
            </a:extLst>
          </p:cNvPr>
          <p:cNvSpPr/>
          <p:nvPr/>
        </p:nvSpPr>
        <p:spPr>
          <a:xfrm>
            <a:off x="6159624" y="0"/>
            <a:ext cx="6030570" cy="6031846"/>
          </a:xfrm>
          <a:custGeom>
            <a:avLst/>
            <a:gdLst>
              <a:gd name="connsiteX0" fmla="*/ 6030571 w 6030570"/>
              <a:gd name="connsiteY0" fmla="*/ 0 h 6031846"/>
              <a:gd name="connsiteX1" fmla="*/ 0 w 6030570"/>
              <a:gd name="connsiteY1" fmla="*/ 0 h 6031846"/>
              <a:gd name="connsiteX2" fmla="*/ 0 w 6030570"/>
              <a:gd name="connsiteY2" fmla="*/ 5077692 h 6031846"/>
              <a:gd name="connsiteX3" fmla="*/ 955834 w 6030570"/>
              <a:gd name="connsiteY3" fmla="*/ 6031846 h 6031846"/>
              <a:gd name="connsiteX4" fmla="*/ 6030571 w 6030570"/>
              <a:gd name="connsiteY4" fmla="*/ 6031846 h 6031846"/>
              <a:gd name="connsiteX5" fmla="*/ 6030571 w 6030570"/>
              <a:gd name="connsiteY5" fmla="*/ 0 h 603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0570" h="6031846">
                <a:moveTo>
                  <a:pt x="6030571" y="0"/>
                </a:moveTo>
                <a:lnTo>
                  <a:pt x="0" y="0"/>
                </a:lnTo>
                <a:lnTo>
                  <a:pt x="0" y="5077692"/>
                </a:lnTo>
                <a:cubicBezTo>
                  <a:pt x="0" y="5604703"/>
                  <a:pt x="427895" y="6031846"/>
                  <a:pt x="955834" y="6031846"/>
                </a:cubicBezTo>
                <a:lnTo>
                  <a:pt x="6030571" y="6031846"/>
                </a:lnTo>
                <a:lnTo>
                  <a:pt x="60305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77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FC6FA-EC8D-5D0B-9B41-741FA90356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F61271-6164-309E-A629-38797A961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F157D765-DA8E-2C6E-6C87-0FBFB57DCF9F}"/>
              </a:ext>
            </a:extLst>
          </p:cNvPr>
          <p:cNvSpPr/>
          <p:nvPr/>
        </p:nvSpPr>
        <p:spPr>
          <a:xfrm>
            <a:off x="6946490" y="0"/>
            <a:ext cx="5241272" cy="6850646"/>
          </a:xfrm>
          <a:custGeom>
            <a:avLst/>
            <a:gdLst>
              <a:gd name="connsiteX0" fmla="*/ 570887 w 5241272"/>
              <a:gd name="connsiteY0" fmla="*/ 6850646 h 6850646"/>
              <a:gd name="connsiteX1" fmla="*/ 5241273 w 5241272"/>
              <a:gd name="connsiteY1" fmla="*/ 6850646 h 6850646"/>
              <a:gd name="connsiteX2" fmla="*/ 5241273 w 5241272"/>
              <a:gd name="connsiteY2" fmla="*/ 0 h 6850646"/>
              <a:gd name="connsiteX3" fmla="*/ 570887 w 5241272"/>
              <a:gd name="connsiteY3" fmla="*/ 0 h 6850646"/>
              <a:gd name="connsiteX4" fmla="*/ 0 w 5241272"/>
              <a:gd name="connsiteY4" fmla="*/ 570887 h 6850646"/>
              <a:gd name="connsiteX5" fmla="*/ 0 w 5241272"/>
              <a:gd name="connsiteY5" fmla="*/ 6279759 h 6850646"/>
              <a:gd name="connsiteX6" fmla="*/ 570887 w 5241272"/>
              <a:gd name="connsiteY6" fmla="*/ 6850646 h 685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1272" h="6850646">
                <a:moveTo>
                  <a:pt x="570887" y="6850646"/>
                </a:moveTo>
                <a:lnTo>
                  <a:pt x="5241273" y="6850646"/>
                </a:lnTo>
                <a:lnTo>
                  <a:pt x="5241273" y="0"/>
                </a:lnTo>
                <a:lnTo>
                  <a:pt x="570887" y="0"/>
                </a:lnTo>
                <a:cubicBezTo>
                  <a:pt x="255631" y="0"/>
                  <a:pt x="0" y="255631"/>
                  <a:pt x="0" y="570887"/>
                </a:cubicBezTo>
                <a:lnTo>
                  <a:pt x="0" y="6279759"/>
                </a:lnTo>
                <a:cubicBezTo>
                  <a:pt x="0" y="6595016"/>
                  <a:pt x="255631" y="6850646"/>
                  <a:pt x="570887" y="68506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56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46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157FD-88E6-AC27-0D81-8468650901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E399D-6B9B-3C30-F2D5-86FF5BCCEF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63575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76F67-BA8F-38CB-B88D-AE8D919A6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94364E-AD30-7FA7-ACF1-4CB35FB6E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Agenda item </a:t>
            </a:r>
          </a:p>
          <a:p>
            <a:r>
              <a:rPr lang="en-US" dirty="0"/>
              <a:t>Agenda item</a:t>
            </a:r>
          </a:p>
          <a:p>
            <a:r>
              <a:rPr lang="en-US" dirty="0"/>
              <a:t>Agenda item</a:t>
            </a:r>
          </a:p>
          <a:p>
            <a:r>
              <a:rPr lang="en-US" dirty="0"/>
              <a:t>Agenda item</a:t>
            </a:r>
          </a:p>
          <a:p>
            <a:r>
              <a:rPr lang="en-US" dirty="0"/>
              <a:t>Agenda item</a:t>
            </a:r>
          </a:p>
          <a:p>
            <a:r>
              <a:rPr lang="en-US" dirty="0"/>
              <a:t>Agenda item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80469D-A0BE-AB57-45EC-303BD25AB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14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75C50B-B592-B39E-82B0-4DA3BC8D233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84053" y="1528085"/>
            <a:ext cx="634181" cy="3725027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en-US" sz="1500" dirty="0"/>
              <a:t>01</a:t>
            </a:r>
          </a:p>
          <a:p>
            <a:pPr>
              <a:lnSpc>
                <a:spcPts val="2100"/>
              </a:lnSpc>
            </a:pPr>
            <a:r>
              <a:rPr lang="en-US" sz="1500" dirty="0"/>
              <a:t>02</a:t>
            </a:r>
          </a:p>
          <a:p>
            <a:pPr>
              <a:lnSpc>
                <a:spcPts val="2100"/>
              </a:lnSpc>
            </a:pPr>
            <a:r>
              <a:rPr lang="en-US" sz="1500" dirty="0"/>
              <a:t>03</a:t>
            </a:r>
          </a:p>
          <a:p>
            <a:pPr>
              <a:lnSpc>
                <a:spcPts val="2100"/>
              </a:lnSpc>
            </a:pPr>
            <a:r>
              <a:rPr lang="en-US" sz="1500" dirty="0"/>
              <a:t>04</a:t>
            </a:r>
          </a:p>
          <a:p>
            <a:pPr>
              <a:lnSpc>
                <a:spcPts val="2100"/>
              </a:lnSpc>
            </a:pPr>
            <a:r>
              <a:rPr lang="en-US" sz="1500" dirty="0"/>
              <a:t>05</a:t>
            </a:r>
          </a:p>
          <a:p>
            <a:pPr>
              <a:lnSpc>
                <a:spcPts val="2100"/>
              </a:lnSpc>
            </a:pPr>
            <a:r>
              <a:rPr lang="en-US" dirty="0"/>
              <a:t>06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2F2EE4-B633-67F8-1C81-1927D9A68C3A}"/>
              </a:ext>
            </a:extLst>
          </p:cNvPr>
          <p:cNvGrpSpPr/>
          <p:nvPr/>
        </p:nvGrpSpPr>
        <p:grpSpPr>
          <a:xfrm>
            <a:off x="4471792" y="1375497"/>
            <a:ext cx="7290148" cy="3118981"/>
            <a:chOff x="4496844" y="1375497"/>
            <a:chExt cx="7290148" cy="3118981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6F30644-6FCE-4A7A-1779-C2F97179F3F3}"/>
                </a:ext>
              </a:extLst>
            </p:cNvPr>
            <p:cNvCxnSpPr/>
            <p:nvPr/>
          </p:nvCxnSpPr>
          <p:spPr>
            <a:xfrm>
              <a:off x="4496844" y="1375497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5D237AD-AC52-7A76-E8D1-50222F365A40}"/>
                </a:ext>
              </a:extLst>
            </p:cNvPr>
            <p:cNvCxnSpPr/>
            <p:nvPr/>
          </p:nvCxnSpPr>
          <p:spPr>
            <a:xfrm>
              <a:off x="4496844" y="1999293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52520EC-EDBB-197F-07FD-C5A54E4B404F}"/>
                </a:ext>
              </a:extLst>
            </p:cNvPr>
            <p:cNvCxnSpPr/>
            <p:nvPr/>
          </p:nvCxnSpPr>
          <p:spPr>
            <a:xfrm>
              <a:off x="4496844" y="2623089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270A958-63DA-263A-22E1-07B761D0D71F}"/>
                </a:ext>
              </a:extLst>
            </p:cNvPr>
            <p:cNvCxnSpPr/>
            <p:nvPr/>
          </p:nvCxnSpPr>
          <p:spPr>
            <a:xfrm>
              <a:off x="4496844" y="3246885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C5DB068-947F-CEEA-A983-5EB8EE2F70E9}"/>
                </a:ext>
              </a:extLst>
            </p:cNvPr>
            <p:cNvCxnSpPr/>
            <p:nvPr/>
          </p:nvCxnSpPr>
          <p:spPr>
            <a:xfrm>
              <a:off x="4496844" y="3870681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172A6FC-E49B-2BE1-D829-8530583CBD28}"/>
                </a:ext>
              </a:extLst>
            </p:cNvPr>
            <p:cNvCxnSpPr/>
            <p:nvPr/>
          </p:nvCxnSpPr>
          <p:spPr>
            <a:xfrm>
              <a:off x="4496844" y="4494478"/>
              <a:ext cx="729014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0543D96-BB67-EE0C-F895-37B257A9D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927710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D34E7-F06B-E5A3-6B7F-2E047B772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773" y="1283853"/>
            <a:ext cx="4330855" cy="2852737"/>
          </a:xfrm>
        </p:spPr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87364-2716-55C8-7EBA-40707B654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90772" y="5126182"/>
            <a:ext cx="4330856" cy="8612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Description</a:t>
            </a:r>
            <a:br>
              <a:rPr lang="en-US" dirty="0"/>
            </a:br>
            <a:r>
              <a:rPr lang="en-US" dirty="0"/>
              <a:t>of section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1F6A09-E14D-1A79-E97B-6377AAB457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78C081-A43E-80B5-55AA-C266F661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20A5-E6F7-5B31-D6A8-A1F0FCADA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074950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4D1B-412F-DC88-EE87-7ED433D4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5241E-8209-7EA1-0CBE-B9106ED1D0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Description</a:t>
            </a:r>
            <a:br>
              <a:rPr lang="en-US" dirty="0"/>
            </a:br>
            <a:r>
              <a:rPr lang="en-US" dirty="0"/>
              <a:t>of section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74A807-4B7F-7449-6E3D-88D5D47FA9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4C2A4B-80B8-A17A-4F5D-5EF8B54CA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341C26-41EB-38B8-94ED-0F51E3D1D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897339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B9642-6328-1415-6A1E-CF381B51B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 </a:t>
            </a:r>
            <a:r>
              <a:rPr lang="en-US" dirty="0" err="1"/>
              <a:t>amet</a:t>
            </a:r>
            <a:endParaRPr lang="en-US" dirty="0"/>
          </a:p>
        </p:txBody>
      </p:sp>
      <p:pic>
        <p:nvPicPr>
          <p:cNvPr id="8" name="Picture Placeholder 7" descr="A person holding a cell phone&#10;&#10;Description automatically generated with low confidence">
            <a:extLst>
              <a:ext uri="{FF2B5EF4-FFF2-40B4-BE49-F238E27FC236}">
                <a16:creationId xmlns:a16="http://schemas.microsoft.com/office/drawing/2014/main" id="{2E0F7CC6-225A-85BC-973F-CB3E1AF341A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25" b="225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8DBA06-1C41-97EF-2B84-1DA508D5F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D569F1-EC44-BB25-76CD-24BFD38CF8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OPTIONAL EYEBROW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077CD3-4455-63C6-A017-B50149EDA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DEB90-8B40-9FE6-574F-6FE64D94A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200475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0576D-76D8-AE63-A124-156AD0AD5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3E1671-D1A5-B05D-5D98-AD3A6C2BE5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OPTIONAL EYEBROW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DEDA6-4585-3C35-04AC-FE8E8680E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67991" y="697470"/>
            <a:ext cx="2283039" cy="80022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82%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18010C-C08C-D0DA-3C59-18ED6D530619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9280505" y="1750227"/>
            <a:ext cx="2241029" cy="1313804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D5CBD3-7B27-A87D-3BF9-8346B8E30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diam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dolore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Ut </a:t>
            </a:r>
            <a:r>
              <a:rPr lang="en-US" sz="1400" dirty="0" err="1"/>
              <a:t>wisi</a:t>
            </a:r>
            <a:r>
              <a:rPr lang="en-US" sz="1400" dirty="0"/>
              <a:t>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</a:t>
            </a:r>
            <a:r>
              <a:rPr lang="en-US" sz="1400" dirty="0" err="1"/>
              <a:t>exerci</a:t>
            </a:r>
            <a:r>
              <a:rPr lang="en-US" sz="1400" dirty="0"/>
              <a:t> </a:t>
            </a:r>
            <a:r>
              <a:rPr lang="en-US" sz="1400" dirty="0" err="1"/>
              <a:t>tation</a:t>
            </a:r>
            <a:r>
              <a:rPr lang="en-US" sz="1400" dirty="0"/>
              <a:t> </a:t>
            </a:r>
            <a:r>
              <a:rPr lang="en-US" sz="1400" dirty="0" err="1"/>
              <a:t>ullamcorper</a:t>
            </a:r>
            <a:r>
              <a:rPr lang="en-US" sz="1400" dirty="0"/>
              <a:t> </a:t>
            </a:r>
            <a:r>
              <a:rPr lang="en-US" sz="1400" dirty="0" err="1"/>
              <a:t>suscipit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nisl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04D722-575B-A955-A2FF-B21568545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A18376-0395-E264-A947-999C5605D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116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1479A0-386C-159F-E087-A1FB2F9414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C7AC50-844B-885E-A7C3-80E83E280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BABF7-78A1-6736-299F-C8849ABD3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4028" y="3197464"/>
            <a:ext cx="4775496" cy="1540828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0C34A3-BDEE-ECDE-FF14-B2293C8E8848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sed diam </a:t>
            </a:r>
            <a:r>
              <a:rPr lang="en-US" dirty="0" err="1"/>
              <a:t>nonummy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EE9448-FA92-E8DC-0BF9-6E869C5763B1}"/>
              </a:ext>
            </a:extLst>
          </p:cNvPr>
          <p:cNvSpPr>
            <a:spLocks noGrp="1"/>
          </p:cNvSpPr>
          <p:nvPr>
            <p:ph type="body" sz="half" idx="14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sed diam </a:t>
            </a:r>
            <a:r>
              <a:rPr lang="en-US" dirty="0" err="1"/>
              <a:t>nonummy</a:t>
            </a:r>
            <a:r>
              <a:rPr lang="en-US" dirty="0"/>
              <a:t>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BB83E0-4CCD-D26B-10F8-A0848753359E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1217162" y="4976713"/>
            <a:ext cx="2655249" cy="868350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3A466CF-E477-701F-B637-7AA4D4AFE3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0A14D5-AC91-883C-3E4B-671A551D6D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82F5046-BE9D-C88A-D706-F29A1233F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19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062305C-F0DF-0DF2-D1F0-AD02E9CE6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717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28611C-EB68-BA6A-87BE-0222E58EC6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Download the fonts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4CEE0-9814-BDFF-A897-84908526C0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14"/>
                </a:solidFill>
                <a:effectLst/>
                <a:uLnTx/>
                <a:uFillTx/>
              </a:rPr>
              <a:t>For PowerPoint, we use Alliance for all headlines and body copy.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14"/>
                </a:solidFill>
                <a:effectLst/>
                <a:uLnTx/>
                <a:uFillTx/>
              </a:rPr>
              <a:t>Gravitica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14"/>
                </a:solidFill>
                <a:effectLst/>
                <a:uLnTx/>
                <a:uFillTx/>
              </a:rPr>
              <a:t> Mono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14"/>
                </a:solidFill>
                <a:effectLst/>
                <a:uLnTx/>
                <a:uFillTx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14"/>
                </a:solidFill>
                <a:effectLst/>
                <a:uLnTx/>
                <a:uFillTx/>
              </a:rPr>
              <a:t>is used for specialty numbers and footer information.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200" dirty="0">
              <a:solidFill>
                <a:srgbClr val="000014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14"/>
                </a:solidFill>
                <a:effectLst/>
                <a:uLnTx/>
                <a:uFillTx/>
              </a:rPr>
              <a:t>Please ensure the correct fonts are downloaded on your device before template use. If not loading, quit out of PowerPoint software entirely, download the fonts, then relaunch the application.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F477B9-31DE-BF9F-17A7-8E357ADA8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F1A28B-B6D1-06D0-886D-BCB07C16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790AC22-3D1F-F080-F25A-074D6F1A8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you start creating…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04886C-F7C4-234D-FE76-FE709C64692B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Familiarize with the brand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5036F9-137D-2782-0C4E-E1128E66DED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175761" y="2824479"/>
            <a:ext cx="3484880" cy="3680230"/>
          </a:xfrm>
        </p:spPr>
        <p:txBody>
          <a:bodyPr>
            <a:normAutofit/>
          </a:bodyPr>
          <a:lstStyle/>
          <a:p>
            <a:r>
              <a:rPr lang="en-US" dirty="0"/>
              <a:t>Our primary color palette is composed </a:t>
            </a:r>
            <a:br>
              <a:rPr lang="en-US" dirty="0"/>
            </a:br>
            <a:r>
              <a:rPr lang="en-US" dirty="0"/>
              <a:t>of a vibrant blue, rich black, light blue, and light gray. Aim to use only brand colors in your presentation templates.</a:t>
            </a:r>
          </a:p>
          <a:p>
            <a:r>
              <a:rPr lang="en-US" dirty="0"/>
              <a:t>For PowerPoint use only, we added a select secondary palette of gray tints for accent. </a:t>
            </a:r>
          </a:p>
          <a:p>
            <a:r>
              <a:rPr lang="en-US" dirty="0"/>
              <a:t>You can easily swap imagery in the custom image shapes (such as the title slides). See slide 2 for instructions. </a:t>
            </a:r>
          </a:p>
          <a:p>
            <a:r>
              <a:rPr lang="en-US" dirty="0"/>
              <a:t>The shapes and styles used are custom. Please copy and paste existing shapes, instead of relying on standard preset PowerPoint shapes.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7F0ECBE-2DC8-CABE-FCCB-B26D0B3D8CE1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Align your content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128BE2E-F9B2-3E27-40F4-64B0A92FDF94}"/>
              </a:ext>
            </a:extLst>
          </p:cNvPr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r>
              <a:rPr lang="en-US" dirty="0"/>
              <a:t>These slides have been custom-designed to amplify and streamline your message. Browse the wide variety of slide types to match your content to the right layout.</a:t>
            </a:r>
          </a:p>
          <a:p>
            <a:r>
              <a:rPr lang="en-US" dirty="0"/>
              <a:t>For certain slide types, there are different options for usage. For example — the specialty table slide is text-only, and is used to highlight comparison content. However, if you need to create a custom PowerPoint table, copy and paste the table on </a:t>
            </a:r>
            <a:r>
              <a:rPr lang="en-US" dirty="0">
                <a:hlinkClick r:id="" action="ppaction://hlinkshowjump?jump=lastslide"/>
              </a:rPr>
              <a:t>Slide 41 </a:t>
            </a:r>
            <a:r>
              <a:rPr lang="en-US" dirty="0"/>
              <a:t>to use the design. </a:t>
            </a:r>
            <a:endParaRPr lang="en-US" sz="900" spc="-30" dirty="0">
              <a:latin typeface="Gravitica Mono Medium" pitchFamily="2" charset="77"/>
            </a:endParaRPr>
          </a:p>
          <a:p>
            <a:r>
              <a:rPr lang="en-US" dirty="0"/>
              <a:t>Use photography that reflects the </a:t>
            </a:r>
            <a:br>
              <a:rPr lang="en-US" dirty="0"/>
            </a:br>
            <a:r>
              <a:rPr lang="en-US" dirty="0"/>
              <a:t>energy, emotion, wonder, and humanity </a:t>
            </a:r>
            <a:br>
              <a:rPr lang="en-US" dirty="0"/>
            </a:br>
            <a:r>
              <a:rPr lang="en-US" dirty="0"/>
              <a:t>of Space Center Houston.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809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6DF303-223B-2C11-87B7-0BCBA31F77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9589" y="1898716"/>
            <a:ext cx="3726798" cy="12830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diamtincidunt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diam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CED3C-B870-B27E-0BE4-8D43AB042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2251" y="1898716"/>
            <a:ext cx="3726797" cy="12830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diamtincidunt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diam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485195-79BB-11B9-F73D-3517B47AD08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009589" y="4417064"/>
            <a:ext cx="3726798" cy="12830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diamtincidunt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diam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342171-35B0-99ED-44A3-750780969A2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2251" y="4417064"/>
            <a:ext cx="3726797" cy="12830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diamtincidunt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diam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61DB28-7466-F58C-8B64-9A10924D77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C1BC19-A148-AA5A-3793-B68C2F54FB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E3F8ED-29C2-1112-3019-9330883ED1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61ED71C-4952-F668-6408-52910D5CE4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Main point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78D983D3-5016-AB9D-74A4-32E1653DC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6661" y="1264525"/>
            <a:ext cx="254000" cy="254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D43178-5DEC-914F-6A1D-76FEADF92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75515" y="1264525"/>
            <a:ext cx="254000" cy="2540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FE96110-51A6-8158-9CDD-E91B225E1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6661" y="3791968"/>
            <a:ext cx="254000" cy="254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2F83836E-B464-EE63-DE1E-14015C38C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75515" y="3791968"/>
            <a:ext cx="254000" cy="254000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3A94ED1-92AA-BA93-DAC0-ED149DF27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79DEFDA-5619-5B88-463C-B823215C2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2160075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01722-EA93-D75E-D8DC-1127FFCF2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C118E-4325-6F11-09B6-66FABDE86A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OPTIONAL EYEBROW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70079A-4872-DCD8-6A69-8CDD49271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OPTIONAL EYEBROW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A07CC7-E7CA-64A4-A376-C77CD474BA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OPTIONAL EYEBROW TEXT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650CEDF-5C7A-58A4-4C24-3EBD70763D9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017" r="1017"/>
          <a:stretch>
            <a:fillRect/>
          </a:stretch>
        </p:blipFill>
        <p:spPr/>
      </p:pic>
      <p:pic>
        <p:nvPicPr>
          <p:cNvPr id="14" name="Picture Placeholder 13" descr="A group of people sitting at computers&#10;&#10;Description automatically generated with low confidence">
            <a:extLst>
              <a:ext uri="{FF2B5EF4-FFF2-40B4-BE49-F238E27FC236}">
                <a16:creationId xmlns:a16="http://schemas.microsoft.com/office/drawing/2014/main" id="{5E15C3CD-B2C0-939F-EEAF-D901C042658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038" r="1038"/>
          <a:stretch>
            <a:fillRect/>
          </a:stretch>
        </p:blipFill>
        <p:spPr/>
      </p:pic>
      <p:pic>
        <p:nvPicPr>
          <p:cNvPr id="16" name="Picture Placeholder 15" descr="A picture containing indoor, cluttered&#10;&#10;Description automatically generated">
            <a:extLst>
              <a:ext uri="{FF2B5EF4-FFF2-40B4-BE49-F238E27FC236}">
                <a16:creationId xmlns:a16="http://schemas.microsoft.com/office/drawing/2014/main" id="{0CFEA6C9-20C4-8569-E17E-B2F2159D0FD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1017" r="1017"/>
          <a:stretch>
            <a:fillRect/>
          </a:stretch>
        </p:blipFill>
        <p:spPr/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07F9FA3-BACC-FDC0-63F7-6D2C442C0AC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A673D-E866-968B-0A88-00010F27D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21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6927190-D9E0-26C0-CCC4-CE78712B2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2624438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C644F6-B9C2-DBF8-8337-557E5F02E8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800" dirty="0"/>
              <a:t>XX</a:t>
            </a:r>
            <a:r>
              <a:rPr lang="en-US" sz="4800" baseline="30000" dirty="0"/>
              <a:t>%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BFD2D-C1E4-02A2-E66E-EACE3EAC9894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56848" y="3459914"/>
            <a:ext cx="2562631" cy="1236187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consectetuer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, </a:t>
            </a:r>
            <a:br>
              <a:rPr lang="en-US" sz="1200" dirty="0"/>
            </a:br>
            <a:r>
              <a:rPr lang="en-US" sz="1200" dirty="0"/>
              <a:t>sed diam </a:t>
            </a:r>
            <a:r>
              <a:rPr lang="en-US" sz="1200" dirty="0" err="1"/>
              <a:t>nonummy</a:t>
            </a:r>
            <a:r>
              <a:rPr lang="en-US" sz="1200" dirty="0"/>
              <a:t>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B996D6-E6DB-C36C-2402-0E5B5FC97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3BC67E-CF14-0772-39DA-DFD238266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9022" y="2753360"/>
            <a:ext cx="4652848" cy="3085148"/>
          </a:xfrm>
        </p:spPr>
        <p:txBody>
          <a:bodyPr>
            <a:norm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diam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dolore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Ut </a:t>
            </a:r>
            <a:r>
              <a:rPr lang="en-US" sz="1400" dirty="0" err="1"/>
              <a:t>wisi</a:t>
            </a:r>
            <a:r>
              <a:rPr lang="en-US" sz="1400" dirty="0"/>
              <a:t>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</a:t>
            </a:r>
            <a:r>
              <a:rPr lang="en-US" sz="1400" dirty="0" err="1"/>
              <a:t>exerci</a:t>
            </a:r>
            <a:r>
              <a:rPr lang="en-US" sz="1400" dirty="0"/>
              <a:t> </a:t>
            </a:r>
            <a:r>
              <a:rPr lang="en-US" sz="1400" dirty="0" err="1"/>
              <a:t>tation</a:t>
            </a:r>
            <a:r>
              <a:rPr lang="en-US" sz="1400" dirty="0"/>
              <a:t> </a:t>
            </a:r>
            <a:r>
              <a:rPr lang="en-US" sz="1400" dirty="0" err="1"/>
              <a:t>ullamcorper</a:t>
            </a:r>
            <a:r>
              <a:rPr lang="en-US" sz="1400" dirty="0"/>
              <a:t> </a:t>
            </a:r>
            <a:r>
              <a:rPr lang="en-US" sz="1400" dirty="0" err="1"/>
              <a:t>suscipit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nisl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C1C826-CB58-77C6-56B1-C060E072C3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OPTIONAL EYEBROW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E36647-888E-C517-33FF-1D2A8CF7E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7743C8-8E9A-F462-7036-725D3328E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753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9A5AA-6B89-437C-0888-9FF6FAEE7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ACAA3-5E76-6EC6-4F49-44F1DEACC0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61397" y="920956"/>
            <a:ext cx="7620441" cy="2205830"/>
          </a:xfrm>
        </p:spPr>
        <p:txBody>
          <a:bodyPr spcCol="2743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4" name="Graphic 4">
            <a:extLst>
              <a:ext uri="{FF2B5EF4-FFF2-40B4-BE49-F238E27FC236}">
                <a16:creationId xmlns:a16="http://schemas.microsoft.com/office/drawing/2014/main" id="{00F8AF50-0C1A-09B6-C9D4-4F380A81AB5D}"/>
              </a:ext>
            </a:extLst>
          </p:cNvPr>
          <p:cNvSpPr/>
          <p:nvPr/>
        </p:nvSpPr>
        <p:spPr>
          <a:xfrm>
            <a:off x="4202493" y="3529094"/>
            <a:ext cx="7984844" cy="3336579"/>
          </a:xfrm>
          <a:custGeom>
            <a:avLst/>
            <a:gdLst>
              <a:gd name="connsiteX0" fmla="*/ 197407 w 7984844"/>
              <a:gd name="connsiteY0" fmla="*/ 0 h 3336579"/>
              <a:gd name="connsiteX1" fmla="*/ 0 w 7984844"/>
              <a:gd name="connsiteY1" fmla="*/ 177282 h 3336579"/>
              <a:gd name="connsiteX2" fmla="*/ 0 w 7984844"/>
              <a:gd name="connsiteY2" fmla="*/ 3159297 h 3336579"/>
              <a:gd name="connsiteX3" fmla="*/ 197407 w 7984844"/>
              <a:gd name="connsiteY3" fmla="*/ 3336579 h 3336579"/>
              <a:gd name="connsiteX4" fmla="*/ 7984845 w 7984844"/>
              <a:gd name="connsiteY4" fmla="*/ 3336579 h 3336579"/>
              <a:gd name="connsiteX5" fmla="*/ 7984845 w 7984844"/>
              <a:gd name="connsiteY5" fmla="*/ 0 h 3336579"/>
              <a:gd name="connsiteX6" fmla="*/ 197407 w 7984844"/>
              <a:gd name="connsiteY6" fmla="*/ 0 h 3336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84844" h="3336579">
                <a:moveTo>
                  <a:pt x="197407" y="0"/>
                </a:moveTo>
                <a:cubicBezTo>
                  <a:pt x="88372" y="0"/>
                  <a:pt x="0" y="79363"/>
                  <a:pt x="0" y="177282"/>
                </a:cubicBezTo>
                <a:lnTo>
                  <a:pt x="0" y="3159297"/>
                </a:lnTo>
                <a:cubicBezTo>
                  <a:pt x="0" y="3257216"/>
                  <a:pt x="88372" y="3336579"/>
                  <a:pt x="197407" y="3336579"/>
                </a:cubicBezTo>
                <a:lnTo>
                  <a:pt x="7984845" y="3336579"/>
                </a:lnTo>
                <a:lnTo>
                  <a:pt x="7984845" y="0"/>
                </a:lnTo>
                <a:lnTo>
                  <a:pt x="19740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58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5C586-46CC-7FFB-90E8-0C2DDBE5D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D0D9F-B700-7920-8EAB-7B4248675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989625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0DAD9-8669-5461-B99E-DAD413897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  <a:br>
              <a:rPr lang="en-US" dirty="0"/>
            </a:br>
            <a:r>
              <a:rPr lang="en-US" dirty="0"/>
              <a:t>lorem ipsum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B9C68-DA82-3AAA-A53C-2FDB757C61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2493" y="4098942"/>
            <a:ext cx="7620441" cy="1911043"/>
          </a:xfrm>
        </p:spPr>
        <p:txBody>
          <a:bodyPr spcCol="274320">
            <a:normAutofit lnSpcReduction="1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F18AE3-0667-2AA8-38F3-20FB56D8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310C46-6D6B-CE7A-E558-6CA967D8F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554880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6B255A-02CC-A1D4-9C87-6BBF607838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Column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F0EE4-AE3F-6A57-DD6F-B3D3875EB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9638" y="4215830"/>
            <a:ext cx="2351370" cy="1772920"/>
          </a:xfrm>
        </p:spPr>
        <p:txBody>
          <a:bodyPr/>
          <a:lstStyle/>
          <a:p>
            <a:pPr marL="0" indent="0">
              <a:lnSpc>
                <a:spcPct val="13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17935AA-6F56-FA6F-E5E2-4E21D26D5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40" y="410415"/>
            <a:ext cx="5549053" cy="196291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Headline lorem </a:t>
            </a:r>
            <a:br>
              <a:rPr lang="en-US" dirty="0"/>
            </a:br>
            <a:r>
              <a:rPr lang="en-US" dirty="0"/>
              <a:t>ipsum dolor </a:t>
            </a:r>
            <a:br>
              <a:rPr lang="en-US" dirty="0"/>
            </a:br>
            <a:r>
              <a:rPr lang="en-US" dirty="0"/>
              <a:t>veritas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6213AE-D0EC-1B81-D118-96B4CFBB3A0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Column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21879E-CF7C-F080-E580-AA14047B701E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206930" y="4215830"/>
            <a:ext cx="2351371" cy="177292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  <a:p>
            <a:pPr marL="0" indent="0">
              <a:lnSpc>
                <a:spcPct val="130000"/>
              </a:lnSpc>
              <a:buNone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84C8F79-B9D8-6EAF-59A1-AB4DC54E3948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Column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B39741A-8429-3144-893A-B4BFEEEE52E7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104224" y="4215830"/>
            <a:ext cx="2351372" cy="177292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  <a:p>
            <a:pPr>
              <a:lnSpc>
                <a:spcPct val="130000"/>
              </a:lnSpc>
            </a:pP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B12CBB-99E2-3284-555C-72E0032E02B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01518" y="4215830"/>
            <a:ext cx="2351372" cy="177292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ad.</a:t>
            </a:r>
          </a:p>
          <a:p>
            <a:pPr>
              <a:lnSpc>
                <a:spcPct val="130000"/>
              </a:lnSpc>
            </a:pP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A2F0B2-A66E-1977-09B1-7FAC44E4295E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/>
              <a:t>Column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pic>
        <p:nvPicPr>
          <p:cNvPr id="13" name="Picture Placeholder 12" descr="A person in a blue shirt&#10;&#10;Description automatically generated with low confidence">
            <a:extLst>
              <a:ext uri="{FF2B5EF4-FFF2-40B4-BE49-F238E27FC236}">
                <a16:creationId xmlns:a16="http://schemas.microsoft.com/office/drawing/2014/main" id="{0FF1597D-8BAB-25BF-4ED7-696F37AC942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t="146" b="146"/>
          <a:stretch>
            <a:fillRect/>
          </a:stretch>
        </p:blipFill>
        <p:spPr/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75EBC48-459F-361B-552A-9E51830FD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25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A885D14-115A-3D48-C6B7-E6FBBA20E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2916113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6351F-606F-557F-5405-31D71FE9C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8202" y="877190"/>
            <a:ext cx="2749073" cy="810260"/>
          </a:xfrm>
        </p:spPr>
        <p:txBody>
          <a:bodyPr/>
          <a:lstStyle/>
          <a:p>
            <a:r>
              <a:rPr lang="en-US" dirty="0"/>
              <a:t>Column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10481B-A409-80A1-1D37-756AD02D0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88202" y="1711101"/>
            <a:ext cx="2784698" cy="425783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consectetuer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, sed diam </a:t>
            </a:r>
            <a:r>
              <a:rPr lang="en-US" sz="1200" dirty="0" err="1"/>
              <a:t>nonummy</a:t>
            </a:r>
            <a:r>
              <a:rPr lang="en-US" sz="1200" dirty="0"/>
              <a:t> </a:t>
            </a:r>
            <a:r>
              <a:rPr lang="en-US" sz="1200" dirty="0" err="1"/>
              <a:t>nibh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 dolore magna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erat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.</a:t>
            </a:r>
          </a:p>
          <a:p>
            <a:pPr>
              <a:lnSpc>
                <a:spcPct val="120000"/>
              </a:lnSpc>
            </a:pPr>
            <a:br>
              <a:rPr lang="en-US" dirty="0"/>
            </a:b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consectetuer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, sed diam </a:t>
            </a:r>
            <a:r>
              <a:rPr lang="en-US" sz="1200" dirty="0" err="1"/>
              <a:t>nonummy</a:t>
            </a:r>
            <a:r>
              <a:rPr lang="en-US" sz="1200" dirty="0"/>
              <a:t> </a:t>
            </a:r>
            <a:r>
              <a:rPr lang="en-US" sz="1200" dirty="0" err="1"/>
              <a:t>nibh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 dolore magna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erat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. Ut </a:t>
            </a:r>
            <a:r>
              <a:rPr lang="en-US" sz="1200" dirty="0" err="1"/>
              <a:t>wisi</a:t>
            </a:r>
            <a:r>
              <a:rPr lang="en-US" sz="1200" dirty="0"/>
              <a:t> </a:t>
            </a:r>
            <a:r>
              <a:rPr lang="en-US" sz="1200" dirty="0" err="1"/>
              <a:t>enim</a:t>
            </a:r>
            <a:r>
              <a:rPr lang="en-US" sz="1200" dirty="0"/>
              <a:t> ad minim </a:t>
            </a:r>
            <a:r>
              <a:rPr lang="en-US" sz="1200" dirty="0" err="1"/>
              <a:t>veniam</a:t>
            </a:r>
            <a:r>
              <a:rPr lang="en-US" sz="1200" dirty="0"/>
              <a:t>, </a:t>
            </a:r>
            <a:r>
              <a:rPr lang="en-US" sz="1200" dirty="0" err="1"/>
              <a:t>quis</a:t>
            </a:r>
            <a:r>
              <a:rPr lang="en-US" sz="1200" dirty="0"/>
              <a:t> mod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 </a:t>
            </a:r>
            <a:r>
              <a:rPr lang="en-US" sz="1200" dirty="0" err="1"/>
              <a:t>nostrud</a:t>
            </a:r>
            <a:r>
              <a:rPr lang="en-US" sz="1200" dirty="0"/>
              <a:t> </a:t>
            </a:r>
            <a:r>
              <a:rPr lang="en-US" sz="1200" dirty="0" err="1"/>
              <a:t>exerci</a:t>
            </a:r>
            <a:r>
              <a:rPr lang="en-US" sz="1200" dirty="0"/>
              <a:t> </a:t>
            </a:r>
            <a:r>
              <a:rPr lang="en-US" sz="1200" dirty="0" err="1"/>
              <a:t>tation</a:t>
            </a:r>
            <a:r>
              <a:rPr lang="en-US" sz="1200" dirty="0"/>
              <a:t> </a:t>
            </a:r>
            <a:r>
              <a:rPr lang="en-US" sz="1200" dirty="0" err="1"/>
              <a:t>ullamcorper</a:t>
            </a:r>
            <a:r>
              <a:rPr lang="en-US" sz="1200" dirty="0"/>
              <a:t> </a:t>
            </a:r>
            <a:r>
              <a:rPr lang="en-US" sz="1200" dirty="0" err="1"/>
              <a:t>suscipit</a:t>
            </a:r>
            <a:r>
              <a:rPr lang="en-US" sz="1200" dirty="0"/>
              <a:t> </a:t>
            </a:r>
            <a:r>
              <a:rPr lang="en-US" sz="1200" dirty="0" err="1"/>
              <a:t>lobortis</a:t>
            </a:r>
            <a:r>
              <a:rPr lang="en-US" sz="1200" dirty="0"/>
              <a:t> </a:t>
            </a:r>
            <a:r>
              <a:rPr lang="en-US" sz="1200" dirty="0" err="1"/>
              <a:t>nisl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aliquip</a:t>
            </a:r>
            <a:r>
              <a:rPr lang="en-US" sz="1200" dirty="0"/>
              <a:t> ex </a:t>
            </a:r>
            <a:r>
              <a:rPr lang="en-US" sz="1200" dirty="0" err="1"/>
              <a:t>ea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.</a:t>
            </a:r>
          </a:p>
        </p:txBody>
      </p:sp>
      <p:sp>
        <p:nvSpPr>
          <p:cNvPr id="7" name="Graphic 8">
            <a:extLst>
              <a:ext uri="{FF2B5EF4-FFF2-40B4-BE49-F238E27FC236}">
                <a16:creationId xmlns:a16="http://schemas.microsoft.com/office/drawing/2014/main" id="{FF8D4DF5-3B11-CA36-15DB-4CB005D0E049}"/>
              </a:ext>
            </a:extLst>
          </p:cNvPr>
          <p:cNvSpPr/>
          <p:nvPr/>
        </p:nvSpPr>
        <p:spPr>
          <a:xfrm>
            <a:off x="0" y="1"/>
            <a:ext cx="8342616" cy="5894012"/>
          </a:xfrm>
          <a:custGeom>
            <a:avLst/>
            <a:gdLst>
              <a:gd name="connsiteX0" fmla="*/ 0 w 8390676"/>
              <a:gd name="connsiteY0" fmla="*/ 4795104 h 5927967"/>
              <a:gd name="connsiteX1" fmla="*/ 3228740 w 8390676"/>
              <a:gd name="connsiteY1" fmla="*/ 5927968 h 5927967"/>
              <a:gd name="connsiteX2" fmla="*/ 8390676 w 8390676"/>
              <a:gd name="connsiteY2" fmla="*/ 772242 h 5927967"/>
              <a:gd name="connsiteX3" fmla="*/ 8333087 w 8390676"/>
              <a:gd name="connsiteY3" fmla="*/ 0 h 5927967"/>
              <a:gd name="connsiteX4" fmla="*/ 0 w 8390676"/>
              <a:gd name="connsiteY4" fmla="*/ 0 h 5927967"/>
              <a:gd name="connsiteX5" fmla="*/ 0 w 8390676"/>
              <a:gd name="connsiteY5" fmla="*/ 4795104 h 592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0676" h="5927967">
                <a:moveTo>
                  <a:pt x="0" y="4795104"/>
                </a:moveTo>
                <a:cubicBezTo>
                  <a:pt x="884069" y="5503838"/>
                  <a:pt x="2006843" y="5927968"/>
                  <a:pt x="3228740" y="5927968"/>
                </a:cubicBezTo>
                <a:cubicBezTo>
                  <a:pt x="6079617" y="5927968"/>
                  <a:pt x="8390676" y="3619689"/>
                  <a:pt x="8390676" y="772242"/>
                </a:cubicBezTo>
                <a:cubicBezTo>
                  <a:pt x="8390676" y="509767"/>
                  <a:pt x="8370981" y="251890"/>
                  <a:pt x="8333087" y="0"/>
                </a:cubicBezTo>
                <a:lnTo>
                  <a:pt x="0" y="0"/>
                </a:lnTo>
                <a:lnTo>
                  <a:pt x="0" y="4795104"/>
                </a:lnTo>
                <a:close/>
              </a:path>
            </a:pathLst>
          </a:custGeom>
          <a:blipFill dpi="0" rotWithShape="1">
            <a:blip r:embed="rId2"/>
            <a:srcRect/>
            <a:tile tx="127000" ty="190500" sx="100000" sy="100000" flip="none" algn="ctr"/>
          </a:blipFill>
          <a:ln w="107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6996A-7863-A01B-6B10-AAEA256E1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022FD-A4ED-C4A9-9D18-4856D22D1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269853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295D81-F89A-D3E2-4936-69424BC091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8062" y="2616870"/>
            <a:ext cx="2662163" cy="823912"/>
          </a:xfrm>
        </p:spPr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165CD-1191-1194-718E-136928B7C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6487" y="3533483"/>
            <a:ext cx="2662163" cy="214532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Lorem ipsum dolor sit.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B38C7E-A73F-E9DD-1FFD-84A2A729B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315" y="632540"/>
            <a:ext cx="5549053" cy="1595239"/>
          </a:xfrm>
        </p:spPr>
        <p:txBody>
          <a:bodyPr/>
          <a:lstStyle/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lorem ipsum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57F886-B91D-7C86-456B-635DC1F0452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195355" y="2616870"/>
            <a:ext cx="2662163" cy="823912"/>
          </a:xfrm>
        </p:spPr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7432B7-C2EF-CA2F-FF6C-7D15E109D6B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183780" y="3533483"/>
            <a:ext cx="2662163" cy="214532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Lorem ipsum dolor sit.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CB653DE-5E1D-467B-2718-FE15707BAC8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092648" y="2616870"/>
            <a:ext cx="2662163" cy="823912"/>
          </a:xfrm>
        </p:spPr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B1F703D-211A-5D1F-ACC9-A25365C11E2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081073" y="3533483"/>
            <a:ext cx="2662163" cy="214532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Lorem ipsum dolor sit.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5EA3279-65B9-F4F1-B513-B67B0B1C2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660" y="2616869"/>
            <a:ext cx="263761" cy="263761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31835ED6-79E2-BD8B-65B4-2DEF132F3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84331" y="2616869"/>
            <a:ext cx="263761" cy="263761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B9A557A-48B5-D3B9-E172-4598A9ED7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9576" y="2616869"/>
            <a:ext cx="263761" cy="263761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39DE44-B677-18C2-9BD4-420F8F8E7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27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02171C3-09A7-4F21-81F6-0363DC160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940139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08534-8C95-87DC-9472-F224A29B7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741" y="655690"/>
            <a:ext cx="11502894" cy="948991"/>
          </a:xfrm>
        </p:spPr>
        <p:txBody>
          <a:bodyPr/>
          <a:lstStyle/>
          <a:p>
            <a:r>
              <a:rPr lang="en-US" dirty="0"/>
              <a:t>Headline lorem ipsum</a:t>
            </a:r>
          </a:p>
        </p:txBody>
      </p:sp>
      <p:pic>
        <p:nvPicPr>
          <p:cNvPr id="13" name="Picture Placeholder 12" descr="A picture containing transport&#10;&#10;Description automatically generated">
            <a:extLst>
              <a:ext uri="{FF2B5EF4-FFF2-40B4-BE49-F238E27FC236}">
                <a16:creationId xmlns:a16="http://schemas.microsoft.com/office/drawing/2014/main" id="{F3E3E272-C8B0-6343-56A9-845211EF464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79" r="179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91D49E-C65B-8EA4-9B8C-198004F95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AD37E8-4FF8-DD17-EF5E-21F78C143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9082" y="4298520"/>
            <a:ext cx="3292390" cy="1153156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4A17F7C-5A6E-A569-A5D3-489654BB121D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2EBFF71-4D5E-B240-5356-E060C3281105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4449625" y="4298520"/>
            <a:ext cx="3292390" cy="1153156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F6109DA-C5B5-9F9A-D7F7-D62F60DD9AEE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A3438AB-27B3-9086-FAA4-48B95688C051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332693" y="4298520"/>
            <a:ext cx="3292390" cy="1153156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pic>
        <p:nvPicPr>
          <p:cNvPr id="23" name="Picture Placeholder 22" descr="A picture containing transport&#10;&#10;Description automatically generated">
            <a:extLst>
              <a:ext uri="{FF2B5EF4-FFF2-40B4-BE49-F238E27FC236}">
                <a16:creationId xmlns:a16="http://schemas.microsoft.com/office/drawing/2014/main" id="{73E7DAEC-A89C-BCC9-F789-31956BAD105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01" r="201"/>
          <a:stretch>
            <a:fillRect/>
          </a:stretch>
        </p:blipFill>
        <p:spPr/>
      </p:pic>
      <p:pic>
        <p:nvPicPr>
          <p:cNvPr id="27" name="Picture Placeholder 26" descr="A picture containing transport&#10;&#10;Description automatically generated">
            <a:extLst>
              <a:ext uri="{FF2B5EF4-FFF2-40B4-BE49-F238E27FC236}">
                <a16:creationId xmlns:a16="http://schemas.microsoft.com/office/drawing/2014/main" id="{23B60EEA-1D49-2B2D-BA1C-6F2DE478675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79" r="179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E35058-7DCF-8BDF-989C-7F2DACF53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AAAD17-CE34-69C4-DDF8-141A0B4C7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30249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9588F-23CA-199F-CA00-B8C6E200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stars don’t </a:t>
            </a:r>
            <a:br>
              <a:rPr lang="en-US" dirty="0"/>
            </a:br>
            <a:r>
              <a:rPr lang="en-US" dirty="0"/>
              <a:t>look bigger, but they</a:t>
            </a:r>
            <a:br>
              <a:rPr lang="en-US" dirty="0"/>
            </a:br>
            <a:r>
              <a:rPr lang="en-US" dirty="0"/>
              <a:t>do look brighter.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93E53F-8355-BDC6-7F89-10138341D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SALLY RIDE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051C6-4802-BB60-9EA0-86279DF7B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29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998FA-15CC-1BEB-A6E9-D95F8313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06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7">
            <a:extLst>
              <a:ext uri="{FF2B5EF4-FFF2-40B4-BE49-F238E27FC236}">
                <a16:creationId xmlns:a16="http://schemas.microsoft.com/office/drawing/2014/main" id="{A504B7F1-CC5D-DF7C-3EF1-A67BE3E70BDD}"/>
              </a:ext>
            </a:extLst>
          </p:cNvPr>
          <p:cNvSpPr/>
          <p:nvPr/>
        </p:nvSpPr>
        <p:spPr>
          <a:xfrm>
            <a:off x="6438900" y="132007"/>
            <a:ext cx="5753099" cy="6597877"/>
          </a:xfrm>
          <a:custGeom>
            <a:avLst/>
            <a:gdLst>
              <a:gd name="connsiteX0" fmla="*/ 3959844 w 5141613"/>
              <a:gd name="connsiteY0" fmla="*/ 4930583 h 5896601"/>
              <a:gd name="connsiteX1" fmla="*/ 3959847 w 5141613"/>
              <a:gd name="connsiteY1" fmla="*/ 4930631 h 5896601"/>
              <a:gd name="connsiteX2" fmla="*/ 3959844 w 5141613"/>
              <a:gd name="connsiteY2" fmla="*/ 4930679 h 5896601"/>
              <a:gd name="connsiteX3" fmla="*/ 2944266 w 5141613"/>
              <a:gd name="connsiteY3" fmla="*/ 3965019 h 5896601"/>
              <a:gd name="connsiteX4" fmla="*/ 3908791 w 5141613"/>
              <a:gd name="connsiteY4" fmla="*/ 4930810 h 5896601"/>
              <a:gd name="connsiteX5" fmla="*/ 2944266 w 5141613"/>
              <a:gd name="connsiteY5" fmla="*/ 5896601 h 5896601"/>
              <a:gd name="connsiteX6" fmla="*/ 1979741 w 5141613"/>
              <a:gd name="connsiteY6" fmla="*/ 4930810 h 5896601"/>
              <a:gd name="connsiteX7" fmla="*/ 2944266 w 5141613"/>
              <a:gd name="connsiteY7" fmla="*/ 3965019 h 5896601"/>
              <a:gd name="connsiteX8" fmla="*/ 4924369 w 5141613"/>
              <a:gd name="connsiteY8" fmla="*/ 3964888 h 5896601"/>
              <a:gd name="connsiteX9" fmla="*/ 5141613 w 5141613"/>
              <a:gd name="connsiteY9" fmla="*/ 3989449 h 5896601"/>
              <a:gd name="connsiteX10" fmla="*/ 5141613 w 5141613"/>
              <a:gd name="connsiteY10" fmla="*/ 5871718 h 5896601"/>
              <a:gd name="connsiteX11" fmla="*/ 4924369 w 5141613"/>
              <a:gd name="connsiteY11" fmla="*/ 5896279 h 5896601"/>
              <a:gd name="connsiteX12" fmla="*/ 3964824 w 5141613"/>
              <a:gd name="connsiteY12" fmla="*/ 5029330 h 5896601"/>
              <a:gd name="connsiteX13" fmla="*/ 3959847 w 5141613"/>
              <a:gd name="connsiteY13" fmla="*/ 4930631 h 5896601"/>
              <a:gd name="connsiteX14" fmla="*/ 3964824 w 5141613"/>
              <a:gd name="connsiteY14" fmla="*/ 4831931 h 5896601"/>
              <a:gd name="connsiteX15" fmla="*/ 4924369 w 5141613"/>
              <a:gd name="connsiteY15" fmla="*/ 3964888 h 5896601"/>
              <a:gd name="connsiteX16" fmla="*/ 964525 w 5141613"/>
              <a:gd name="connsiteY16" fmla="*/ 3964852 h 5896601"/>
              <a:gd name="connsiteX17" fmla="*/ 1929050 w 5141613"/>
              <a:gd name="connsiteY17" fmla="*/ 4930643 h 5896601"/>
              <a:gd name="connsiteX18" fmla="*/ 964525 w 5141613"/>
              <a:gd name="connsiteY18" fmla="*/ 5896434 h 5896601"/>
              <a:gd name="connsiteX19" fmla="*/ 0 w 5141613"/>
              <a:gd name="connsiteY19" fmla="*/ 4930643 h 5896601"/>
              <a:gd name="connsiteX20" fmla="*/ 964525 w 5141613"/>
              <a:gd name="connsiteY20" fmla="*/ 3964852 h 5896601"/>
              <a:gd name="connsiteX21" fmla="*/ 3959844 w 5141613"/>
              <a:gd name="connsiteY21" fmla="*/ 2948166 h 5896601"/>
              <a:gd name="connsiteX22" fmla="*/ 3959847 w 5141613"/>
              <a:gd name="connsiteY22" fmla="*/ 2948214 h 5896601"/>
              <a:gd name="connsiteX23" fmla="*/ 3959844 w 5141613"/>
              <a:gd name="connsiteY23" fmla="*/ 2948261 h 5896601"/>
              <a:gd name="connsiteX24" fmla="*/ 4924369 w 5141613"/>
              <a:gd name="connsiteY24" fmla="*/ 1982470 h 5896601"/>
              <a:gd name="connsiteX25" fmla="*/ 5141613 w 5141613"/>
              <a:gd name="connsiteY25" fmla="*/ 2007031 h 5896601"/>
              <a:gd name="connsiteX26" fmla="*/ 5141613 w 5141613"/>
              <a:gd name="connsiteY26" fmla="*/ 3889300 h 5896601"/>
              <a:gd name="connsiteX27" fmla="*/ 4924369 w 5141613"/>
              <a:gd name="connsiteY27" fmla="*/ 3913861 h 5896601"/>
              <a:gd name="connsiteX28" fmla="*/ 3964824 w 5141613"/>
              <a:gd name="connsiteY28" fmla="*/ 3046913 h 5896601"/>
              <a:gd name="connsiteX29" fmla="*/ 3959847 w 5141613"/>
              <a:gd name="connsiteY29" fmla="*/ 2948214 h 5896601"/>
              <a:gd name="connsiteX30" fmla="*/ 3964824 w 5141613"/>
              <a:gd name="connsiteY30" fmla="*/ 2849514 h 5896601"/>
              <a:gd name="connsiteX31" fmla="*/ 4924369 w 5141613"/>
              <a:gd name="connsiteY31" fmla="*/ 1982470 h 5896601"/>
              <a:gd name="connsiteX32" fmla="*/ 2944378 w 5141613"/>
              <a:gd name="connsiteY32" fmla="*/ 1982414 h 5896601"/>
              <a:gd name="connsiteX33" fmla="*/ 3908904 w 5141613"/>
              <a:gd name="connsiteY33" fmla="*/ 2948205 h 5896601"/>
              <a:gd name="connsiteX34" fmla="*/ 2944378 w 5141613"/>
              <a:gd name="connsiteY34" fmla="*/ 3913996 h 5896601"/>
              <a:gd name="connsiteX35" fmla="*/ 1979853 w 5141613"/>
              <a:gd name="connsiteY35" fmla="*/ 2948205 h 5896601"/>
              <a:gd name="connsiteX36" fmla="*/ 2944378 w 5141613"/>
              <a:gd name="connsiteY36" fmla="*/ 1982414 h 5896601"/>
              <a:gd name="connsiteX37" fmla="*/ 964717 w 5141613"/>
              <a:gd name="connsiteY37" fmla="*/ 1982369 h 5896601"/>
              <a:gd name="connsiteX38" fmla="*/ 1929243 w 5141613"/>
              <a:gd name="connsiteY38" fmla="*/ 2948160 h 5896601"/>
              <a:gd name="connsiteX39" fmla="*/ 964717 w 5141613"/>
              <a:gd name="connsiteY39" fmla="*/ 3913951 h 5896601"/>
              <a:gd name="connsiteX40" fmla="*/ 192 w 5141613"/>
              <a:gd name="connsiteY40" fmla="*/ 2948160 h 5896601"/>
              <a:gd name="connsiteX41" fmla="*/ 964717 w 5141613"/>
              <a:gd name="connsiteY41" fmla="*/ 1982369 h 5896601"/>
              <a:gd name="connsiteX42" fmla="*/ 4924369 w 5141613"/>
              <a:gd name="connsiteY42" fmla="*/ 53 h 5896601"/>
              <a:gd name="connsiteX43" fmla="*/ 5141613 w 5141613"/>
              <a:gd name="connsiteY43" fmla="*/ 24614 h 5896601"/>
              <a:gd name="connsiteX44" fmla="*/ 5141613 w 5141613"/>
              <a:gd name="connsiteY44" fmla="*/ 1907074 h 5896601"/>
              <a:gd name="connsiteX45" fmla="*/ 4924369 w 5141613"/>
              <a:gd name="connsiteY45" fmla="*/ 1931635 h 5896601"/>
              <a:gd name="connsiteX46" fmla="*/ 3959844 w 5141613"/>
              <a:gd name="connsiteY46" fmla="*/ 965844 h 5896601"/>
              <a:gd name="connsiteX47" fmla="*/ 4924369 w 5141613"/>
              <a:gd name="connsiteY47" fmla="*/ 53 h 5896601"/>
              <a:gd name="connsiteX48" fmla="*/ 2944457 w 5141613"/>
              <a:gd name="connsiteY48" fmla="*/ 38 h 5896601"/>
              <a:gd name="connsiteX49" fmla="*/ 3908983 w 5141613"/>
              <a:gd name="connsiteY49" fmla="*/ 965828 h 5896601"/>
              <a:gd name="connsiteX50" fmla="*/ 2944457 w 5141613"/>
              <a:gd name="connsiteY50" fmla="*/ 1931619 h 5896601"/>
              <a:gd name="connsiteX51" fmla="*/ 1979932 w 5141613"/>
              <a:gd name="connsiteY51" fmla="*/ 965828 h 5896601"/>
              <a:gd name="connsiteX52" fmla="*/ 2944457 w 5141613"/>
              <a:gd name="connsiteY52" fmla="*/ 38 h 5896601"/>
              <a:gd name="connsiteX53" fmla="*/ 964737 w 5141613"/>
              <a:gd name="connsiteY53" fmla="*/ 0 h 5896601"/>
              <a:gd name="connsiteX54" fmla="*/ 1929263 w 5141613"/>
              <a:gd name="connsiteY54" fmla="*/ 965791 h 5896601"/>
              <a:gd name="connsiteX55" fmla="*/ 964737 w 5141613"/>
              <a:gd name="connsiteY55" fmla="*/ 1931581 h 5896601"/>
              <a:gd name="connsiteX56" fmla="*/ 212 w 5141613"/>
              <a:gd name="connsiteY56" fmla="*/ 965791 h 5896601"/>
              <a:gd name="connsiteX57" fmla="*/ 964737 w 5141613"/>
              <a:gd name="connsiteY57" fmla="*/ 0 h 589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141613" h="5896601">
                <a:moveTo>
                  <a:pt x="3959844" y="4930583"/>
                </a:moveTo>
                <a:lnTo>
                  <a:pt x="3959847" y="4930631"/>
                </a:lnTo>
                <a:lnTo>
                  <a:pt x="3959844" y="4930679"/>
                </a:lnTo>
                <a:close/>
                <a:moveTo>
                  <a:pt x="2944266" y="3965019"/>
                </a:moveTo>
                <a:cubicBezTo>
                  <a:pt x="3476958" y="3965019"/>
                  <a:pt x="3908791" y="4397418"/>
                  <a:pt x="3908791" y="4930810"/>
                </a:cubicBezTo>
                <a:cubicBezTo>
                  <a:pt x="3908791" y="5464201"/>
                  <a:pt x="3476958" y="5896601"/>
                  <a:pt x="2944266" y="5896601"/>
                </a:cubicBezTo>
                <a:cubicBezTo>
                  <a:pt x="2411574" y="5896601"/>
                  <a:pt x="1979741" y="5464201"/>
                  <a:pt x="1979741" y="4930810"/>
                </a:cubicBezTo>
                <a:cubicBezTo>
                  <a:pt x="1979741" y="4397418"/>
                  <a:pt x="2411574" y="3965019"/>
                  <a:pt x="2944266" y="3965019"/>
                </a:cubicBezTo>
                <a:close/>
                <a:moveTo>
                  <a:pt x="4924369" y="3964888"/>
                </a:moveTo>
                <a:cubicBezTo>
                  <a:pt x="4999097" y="3964888"/>
                  <a:pt x="5071829" y="3973361"/>
                  <a:pt x="5141613" y="3989449"/>
                </a:cubicBezTo>
                <a:lnTo>
                  <a:pt x="5141613" y="5871718"/>
                </a:lnTo>
                <a:cubicBezTo>
                  <a:pt x="5071734" y="5887806"/>
                  <a:pt x="4999097" y="5896279"/>
                  <a:pt x="4924369" y="5896279"/>
                </a:cubicBezTo>
                <a:cubicBezTo>
                  <a:pt x="4424964" y="5896279"/>
                  <a:pt x="4014217" y="5516331"/>
                  <a:pt x="3964824" y="5029330"/>
                </a:cubicBezTo>
                <a:lnTo>
                  <a:pt x="3959847" y="4930631"/>
                </a:lnTo>
                <a:lnTo>
                  <a:pt x="3964824" y="4831931"/>
                </a:lnTo>
                <a:cubicBezTo>
                  <a:pt x="4014217" y="4344920"/>
                  <a:pt x="4424964" y="3964888"/>
                  <a:pt x="4924369" y="3964888"/>
                </a:cubicBezTo>
                <a:close/>
                <a:moveTo>
                  <a:pt x="964525" y="3964852"/>
                </a:moveTo>
                <a:cubicBezTo>
                  <a:pt x="1497217" y="3964852"/>
                  <a:pt x="1929050" y="4397251"/>
                  <a:pt x="1929050" y="4930643"/>
                </a:cubicBezTo>
                <a:cubicBezTo>
                  <a:pt x="1929050" y="5464034"/>
                  <a:pt x="1497217" y="5896434"/>
                  <a:pt x="964525" y="5896434"/>
                </a:cubicBezTo>
                <a:cubicBezTo>
                  <a:pt x="431832" y="5896434"/>
                  <a:pt x="0" y="5464034"/>
                  <a:pt x="0" y="4930643"/>
                </a:cubicBezTo>
                <a:cubicBezTo>
                  <a:pt x="0" y="4397251"/>
                  <a:pt x="431832" y="3964852"/>
                  <a:pt x="964525" y="3964852"/>
                </a:cubicBezTo>
                <a:close/>
                <a:moveTo>
                  <a:pt x="3959844" y="2948166"/>
                </a:moveTo>
                <a:lnTo>
                  <a:pt x="3959847" y="2948214"/>
                </a:lnTo>
                <a:lnTo>
                  <a:pt x="3959844" y="2948261"/>
                </a:lnTo>
                <a:close/>
                <a:moveTo>
                  <a:pt x="4924369" y="1982470"/>
                </a:moveTo>
                <a:cubicBezTo>
                  <a:pt x="4999097" y="1982470"/>
                  <a:pt x="5071829" y="1990943"/>
                  <a:pt x="5141613" y="2007031"/>
                </a:cubicBezTo>
                <a:lnTo>
                  <a:pt x="5141613" y="3889300"/>
                </a:lnTo>
                <a:cubicBezTo>
                  <a:pt x="5071734" y="3905389"/>
                  <a:pt x="4999097" y="3913861"/>
                  <a:pt x="4924369" y="3913861"/>
                </a:cubicBezTo>
                <a:cubicBezTo>
                  <a:pt x="4424964" y="3913861"/>
                  <a:pt x="4014217" y="3533913"/>
                  <a:pt x="3964824" y="3046913"/>
                </a:cubicBezTo>
                <a:lnTo>
                  <a:pt x="3959847" y="2948214"/>
                </a:lnTo>
                <a:lnTo>
                  <a:pt x="3964824" y="2849514"/>
                </a:lnTo>
                <a:cubicBezTo>
                  <a:pt x="4014217" y="2362503"/>
                  <a:pt x="4424964" y="1982470"/>
                  <a:pt x="4924369" y="1982470"/>
                </a:cubicBezTo>
                <a:close/>
                <a:moveTo>
                  <a:pt x="2944378" y="1982414"/>
                </a:moveTo>
                <a:cubicBezTo>
                  <a:pt x="3477071" y="1982414"/>
                  <a:pt x="3908904" y="2414813"/>
                  <a:pt x="3908904" y="2948205"/>
                </a:cubicBezTo>
                <a:cubicBezTo>
                  <a:pt x="3908904" y="3481597"/>
                  <a:pt x="3477071" y="3913996"/>
                  <a:pt x="2944378" y="3913996"/>
                </a:cubicBezTo>
                <a:cubicBezTo>
                  <a:pt x="2411686" y="3913996"/>
                  <a:pt x="1979853" y="3481597"/>
                  <a:pt x="1979853" y="2948205"/>
                </a:cubicBezTo>
                <a:cubicBezTo>
                  <a:pt x="1979853" y="2414813"/>
                  <a:pt x="2411686" y="1982414"/>
                  <a:pt x="2944378" y="1982414"/>
                </a:cubicBezTo>
                <a:close/>
                <a:moveTo>
                  <a:pt x="964717" y="1982369"/>
                </a:moveTo>
                <a:cubicBezTo>
                  <a:pt x="1497410" y="1982369"/>
                  <a:pt x="1929243" y="2414768"/>
                  <a:pt x="1929243" y="2948160"/>
                </a:cubicBezTo>
                <a:cubicBezTo>
                  <a:pt x="1929243" y="3481552"/>
                  <a:pt x="1497410" y="3913951"/>
                  <a:pt x="964717" y="3913951"/>
                </a:cubicBezTo>
                <a:cubicBezTo>
                  <a:pt x="432025" y="3913951"/>
                  <a:pt x="192" y="3481552"/>
                  <a:pt x="192" y="2948160"/>
                </a:cubicBezTo>
                <a:cubicBezTo>
                  <a:pt x="192" y="2414768"/>
                  <a:pt x="432025" y="1982369"/>
                  <a:pt x="964717" y="1982369"/>
                </a:cubicBezTo>
                <a:close/>
                <a:moveTo>
                  <a:pt x="4924369" y="53"/>
                </a:moveTo>
                <a:cubicBezTo>
                  <a:pt x="4999097" y="53"/>
                  <a:pt x="5071829" y="8526"/>
                  <a:pt x="5141613" y="24614"/>
                </a:cubicBezTo>
                <a:lnTo>
                  <a:pt x="5141613" y="1907074"/>
                </a:lnTo>
                <a:cubicBezTo>
                  <a:pt x="5071734" y="1923162"/>
                  <a:pt x="4999097" y="1931635"/>
                  <a:pt x="4924369" y="1931635"/>
                </a:cubicBezTo>
                <a:cubicBezTo>
                  <a:pt x="4391670" y="1931635"/>
                  <a:pt x="3959844" y="1499243"/>
                  <a:pt x="3959844" y="965844"/>
                </a:cubicBezTo>
                <a:cubicBezTo>
                  <a:pt x="3959844" y="432446"/>
                  <a:pt x="4391670" y="53"/>
                  <a:pt x="4924369" y="53"/>
                </a:cubicBezTo>
                <a:close/>
                <a:moveTo>
                  <a:pt x="2944457" y="38"/>
                </a:moveTo>
                <a:cubicBezTo>
                  <a:pt x="3477150" y="38"/>
                  <a:pt x="3908983" y="432436"/>
                  <a:pt x="3908983" y="965828"/>
                </a:cubicBezTo>
                <a:cubicBezTo>
                  <a:pt x="3908983" y="1499221"/>
                  <a:pt x="3477150" y="1931619"/>
                  <a:pt x="2944457" y="1931619"/>
                </a:cubicBezTo>
                <a:cubicBezTo>
                  <a:pt x="2411765" y="1931619"/>
                  <a:pt x="1979932" y="1499221"/>
                  <a:pt x="1979932" y="965828"/>
                </a:cubicBezTo>
                <a:cubicBezTo>
                  <a:pt x="1979932" y="432436"/>
                  <a:pt x="2411765" y="38"/>
                  <a:pt x="2944457" y="38"/>
                </a:cubicBezTo>
                <a:close/>
                <a:moveTo>
                  <a:pt x="964737" y="0"/>
                </a:moveTo>
                <a:cubicBezTo>
                  <a:pt x="1497430" y="0"/>
                  <a:pt x="1929263" y="432399"/>
                  <a:pt x="1929263" y="965791"/>
                </a:cubicBezTo>
                <a:cubicBezTo>
                  <a:pt x="1929263" y="1499183"/>
                  <a:pt x="1497430" y="1931581"/>
                  <a:pt x="964737" y="1931581"/>
                </a:cubicBezTo>
                <a:cubicBezTo>
                  <a:pt x="432045" y="1931581"/>
                  <a:pt x="212" y="1499183"/>
                  <a:pt x="212" y="965791"/>
                </a:cubicBezTo>
                <a:cubicBezTo>
                  <a:pt x="212" y="432399"/>
                  <a:pt x="432045" y="0"/>
                  <a:pt x="964737" y="0"/>
                </a:cubicBezTo>
                <a:close/>
              </a:path>
            </a:pathLst>
          </a:custGeom>
          <a:blipFill>
            <a:blip r:embed="rId2"/>
            <a:srcRect/>
            <a:stretch>
              <a:fillRect l="-12362" t="-11296" r="-2874"/>
            </a:stretch>
          </a:blipFill>
          <a:ln w="9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843EE9-26DC-DB83-6751-5E31C87F6D19}"/>
              </a:ext>
            </a:extLst>
          </p:cNvPr>
          <p:cNvSpPr txBox="1">
            <a:spLocks/>
          </p:cNvSpPr>
          <p:nvPr/>
        </p:nvSpPr>
        <p:spPr>
          <a:xfrm>
            <a:off x="320040" y="667266"/>
            <a:ext cx="3858260" cy="14496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150">
                <a:solidFill>
                  <a:schemeClr val="tx1"/>
                </a:solidFill>
                <a:latin typeface="Alliance No.2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Swapping</a:t>
            </a:r>
            <a:br>
              <a:rPr lang="en-US" dirty="0"/>
            </a:br>
            <a:r>
              <a:rPr lang="en-US" dirty="0"/>
              <a:t>images </a:t>
            </a:r>
            <a:r>
              <a:rPr lang="en-US" dirty="0">
                <a:solidFill>
                  <a:schemeClr val="bg2"/>
                </a:solidFill>
              </a:rPr>
              <a:t>(Mac)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BAA616E-B98D-95AF-5D98-CC31E8E29BCB}"/>
              </a:ext>
            </a:extLst>
          </p:cNvPr>
          <p:cNvSpPr txBox="1">
            <a:spLocks/>
          </p:cNvSpPr>
          <p:nvPr/>
        </p:nvSpPr>
        <p:spPr>
          <a:xfrm>
            <a:off x="309638" y="2167820"/>
            <a:ext cx="3690862" cy="41821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lliance No.2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5080" indent="0">
              <a:lnSpc>
                <a:spcPct val="117800"/>
              </a:lnSpc>
              <a:spcBef>
                <a:spcPts val="95"/>
              </a:spcBef>
              <a:buNone/>
            </a:pPr>
            <a:r>
              <a:rPr lang="en-US" sz="1600" spc="70" dirty="0">
                <a:solidFill>
                  <a:srgbClr val="000014"/>
                </a:solidFill>
                <a:cs typeface="Arial"/>
              </a:rPr>
              <a:t>To replace imagery in custom shape frames, follow these steps:</a:t>
            </a: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endParaRPr lang="en-US" sz="1200" spc="70" dirty="0">
              <a:solidFill>
                <a:srgbClr val="000014"/>
              </a:solidFill>
              <a:cs typeface="Arial"/>
            </a:endParaRP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r>
              <a:rPr lang="en-US" sz="1200" spc="70" dirty="0">
                <a:solidFill>
                  <a:srgbClr val="000014"/>
                </a:solidFill>
                <a:cs typeface="Arial"/>
              </a:rPr>
              <a:t>Right-click the shape, then click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Format Picture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. A sidebar should appear.</a:t>
            </a: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r>
              <a:rPr lang="en-US" sz="1200" spc="70" dirty="0">
                <a:solidFill>
                  <a:srgbClr val="000014"/>
                </a:solidFill>
                <a:cs typeface="Arial"/>
              </a:rPr>
              <a:t>Select the Fill Bucket in Shape Options, then choose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Picture or Texture Fill.</a:t>
            </a: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r>
              <a:rPr lang="en-US" sz="1200" spc="70" dirty="0">
                <a:solidFill>
                  <a:srgbClr val="000014"/>
                </a:solidFill>
                <a:cs typeface="Arial"/>
              </a:rPr>
              <a:t>For Picture Source, click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Insert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, then choose the photo you’d like to insert.</a:t>
            </a: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r>
              <a:rPr lang="en-US" sz="1200" spc="70" dirty="0">
                <a:solidFill>
                  <a:srgbClr val="000014"/>
                </a:solidFill>
                <a:cs typeface="Arial"/>
              </a:rPr>
              <a:t>If the picture appears distorted, go to the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Picture Format 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tab in the top toolbar, and select the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Crop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 button dropdown.</a:t>
            </a: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r>
              <a:rPr lang="en-US" sz="1200" spc="70" dirty="0">
                <a:solidFill>
                  <a:srgbClr val="000014"/>
                </a:solidFill>
                <a:cs typeface="Arial"/>
              </a:rPr>
              <a:t>Click either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Fit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 or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Fill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 in the bottom options to reset the image size, then drag the white corner squares to size appropriately. </a:t>
            </a:r>
            <a:r>
              <a:rPr lang="en-US" sz="1200" b="1" spc="70" dirty="0">
                <a:solidFill>
                  <a:srgbClr val="000014"/>
                </a:solidFill>
                <a:cs typeface="Arial"/>
              </a:rPr>
              <a:t>Click anywhere outside </a:t>
            </a:r>
            <a:r>
              <a:rPr lang="en-US" sz="1200" spc="70" dirty="0">
                <a:solidFill>
                  <a:srgbClr val="000014"/>
                </a:solidFill>
                <a:cs typeface="Arial"/>
              </a:rPr>
              <a:t>the image to set the frame.   </a:t>
            </a:r>
          </a:p>
          <a:p>
            <a:pPr marR="5080">
              <a:lnSpc>
                <a:spcPct val="117800"/>
              </a:lnSpc>
              <a:spcBef>
                <a:spcPts val="95"/>
              </a:spcBef>
              <a:buAutoNum type="arabicPeriod"/>
            </a:pPr>
            <a:endParaRPr lang="en-US" sz="1200" dirty="0"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8176C6-9600-34C9-3022-3027BF4D8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FCBAC1-8863-F1EB-5F71-1D5DE9B5E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488121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676355-8DCD-B4D4-4F51-8BE5ABB848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53F74D-3048-AA82-A8EA-D9360B37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6B32D4-8A7C-7E42-D632-ECB234A43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EF7826-576E-472F-D096-9B90183FB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specialty table slide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56C7DF3-E2C7-AD8E-26B9-56560F8F5FC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708022-AD41-821C-7AD1-9B1A7521A8A9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133D68-7478-4C29-F270-5934795890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CC7576-0667-E99E-374E-F363B752DC8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5D0D586-BA8E-206F-1FAD-BE37BB6748BF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E12D1BD-9D6C-9442-FC34-092E147A29B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7B87A5-8BE4-31BA-EF2C-7E859F2526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59977CF-0498-E36C-D57B-49A4258AE948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6BA300E-C5CB-878E-C0AD-D3B4AA0692B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592AD43-4B12-C6A5-3EBB-3F0D290BD6D5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9603934-F1E6-916B-FBEB-E6D262DED4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00171A8-738C-5E02-B0AB-1CC363B4AEF1}"/>
              </a:ext>
            </a:extLst>
          </p:cNvPr>
          <p:cNvSpPr>
            <a:spLocks noGrp="1"/>
          </p:cNvSpPr>
          <p:nvPr>
            <p:ph type="body" sz="half" idx="28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CA46BB8-B04F-AC6C-5C23-C9E11937A52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04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D701D0C-A3EF-C7BF-1C51-635F1188C1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A9FDB20-FDA6-9268-1037-0D47C0B31D15}"/>
              </a:ext>
            </a:extLst>
          </p:cNvPr>
          <p:cNvSpPr>
            <a:spLocks noGrp="1"/>
          </p:cNvSpPr>
          <p:nvPr>
            <p:ph type="body" sz="half" idx="31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645B922-BCA0-627E-9B40-C2C99FDA2B2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05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CC83257-3BEB-ECA7-560A-EDD4D9305A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CE6DE0-3F5B-ACB8-B869-60E98C05EEE5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F291960-6D14-503E-6CF7-6102356482D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06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4BB70F8-8157-334A-A27C-2F59AEC9C3FA}"/>
              </a:ext>
            </a:extLst>
          </p:cNvPr>
          <p:cNvSpPr>
            <a:spLocks noGrp="1"/>
          </p:cNvSpPr>
          <p:nvPr>
            <p:ph type="body" idx="36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F8E48D3F-04D1-5591-95A5-9DD874FD398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CF39CB84-B905-2F40-8D35-158A0659E9A3}"/>
              </a:ext>
            </a:extLst>
          </p:cNvPr>
          <p:cNvSpPr>
            <a:spLocks noGrp="1"/>
          </p:cNvSpPr>
          <p:nvPr>
            <p:ph type="body" sz="half" idx="38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BE945723-95C7-EC54-3396-892E86A84A4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07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AA35CFC-22A7-B275-3C94-DB9BCF25699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2ED0F8F-7327-6FF8-F4E6-22362E9649F9}"/>
              </a:ext>
            </a:extLst>
          </p:cNvPr>
          <p:cNvSpPr>
            <a:spLocks noGrp="1"/>
          </p:cNvSpPr>
          <p:nvPr>
            <p:ph type="body" sz="half" idx="41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D288A6D1-1677-0252-3C42-5201E0D8DB3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08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8851F1FF-EE86-DE00-68E0-31C11679AF5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Main point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8ED87EB-7D10-47DF-4CC5-0E36AAA7BB03}"/>
              </a:ext>
            </a:extLst>
          </p:cNvPr>
          <p:cNvSpPr>
            <a:spLocks noGrp="1"/>
          </p:cNvSpPr>
          <p:nvPr>
            <p:ph type="body" sz="half" idx="44"/>
          </p:nvPr>
        </p:nvSpPr>
        <p:spPr/>
        <p:txBody>
          <a:bodyPr/>
          <a:lstStyle/>
          <a:p>
            <a:r>
              <a:rPr lang="en-US" dirty="0"/>
              <a:t>List item descriptor</a:t>
            </a:r>
            <a:br>
              <a:rPr lang="en-US" dirty="0"/>
            </a:br>
            <a:r>
              <a:rPr lang="en-US" dirty="0"/>
              <a:t>goes here.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B7B17C84-575E-1798-7545-00BF985036B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33666680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225F-BF54-746F-3AAD-2A88FA890C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840B75-8846-B7D0-5A38-8BE919CC7F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contact or</a:t>
            </a:r>
            <a:br>
              <a:rPr lang="en-US" dirty="0"/>
            </a:br>
            <a:r>
              <a:rPr lang="en-US" dirty="0"/>
              <a:t>additional info goes here</a:t>
            </a:r>
          </a:p>
        </p:txBody>
      </p:sp>
    </p:spTree>
    <p:extLst>
      <p:ext uri="{BB962C8B-B14F-4D97-AF65-F5344CB8AC3E}">
        <p14:creationId xmlns:p14="http://schemas.microsoft.com/office/powerpoint/2010/main" val="37906327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42115-0AB6-EB4B-2887-5DF2DAAA2A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2F7442-3A85-75BA-AE3A-886B016FA5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contact or</a:t>
            </a:r>
            <a:br>
              <a:rPr lang="en-US" dirty="0"/>
            </a:br>
            <a:r>
              <a:rPr lang="en-US" dirty="0"/>
              <a:t>additional info goes here</a:t>
            </a:r>
          </a:p>
        </p:txBody>
      </p:sp>
    </p:spTree>
    <p:extLst>
      <p:ext uri="{BB962C8B-B14F-4D97-AF65-F5344CB8AC3E}">
        <p14:creationId xmlns:p14="http://schemas.microsoft.com/office/powerpoint/2010/main" val="35537952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024E9-A889-7215-E3D6-E02AE7964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full width content slide.</a:t>
            </a:r>
            <a:br>
              <a:rPr lang="en-US" dirty="0"/>
            </a:br>
            <a:r>
              <a:rPr lang="en-US" dirty="0"/>
              <a:t>Use this only for heavy-text slide needs.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C42E2-8F29-EA63-E3CA-43D3594D1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Specialty layouts exist for more specialized content needs. </a:t>
            </a:r>
          </a:p>
          <a:p>
            <a:r>
              <a:rPr lang="en-US" dirty="0"/>
              <a:t>Body copy</a:t>
            </a:r>
          </a:p>
          <a:p>
            <a:pPr lvl="1"/>
            <a:r>
              <a:rPr lang="en-US" dirty="0"/>
              <a:t>Supporting copy</a:t>
            </a:r>
          </a:p>
          <a:p>
            <a:pPr lvl="2"/>
            <a:r>
              <a:rPr lang="en-US" dirty="0"/>
              <a:t>Supporting copy</a:t>
            </a:r>
          </a:p>
          <a:p>
            <a:pPr lvl="3"/>
            <a:r>
              <a:rPr lang="en-US" dirty="0"/>
              <a:t>Supporting copy</a:t>
            </a:r>
          </a:p>
          <a:p>
            <a:pPr lvl="4"/>
            <a:r>
              <a:rPr lang="en-US" dirty="0"/>
              <a:t>Supporting copy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6F7E0B-A830-9D0D-2C61-28848BED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B20D49-5014-60C4-3189-D32D0F020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623563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F3613-9F92-BE8E-67EB-DF3AA0656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simple</a:t>
            </a:r>
            <a:br>
              <a:rPr lang="en-US" dirty="0"/>
            </a:br>
            <a:r>
              <a:rPr lang="en-US" dirty="0"/>
              <a:t>2-column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E2CC4-ABC1-56AA-28B7-9B68981389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438B4B-99D1-A2FC-B4EF-7BC11487098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Column content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mod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471DB7-F91D-41E6-E2B2-675B22ED6A5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2CFFD6-E9B5-88E1-E7D4-3C33A99729D0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Column content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mod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A1976-44EB-9A6D-B40A-F5D53849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C67CD9-CFB6-9453-1067-BE4D863DC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941209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35970E-1FF4-DED7-1D61-F5A9426A5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B8D25-4636-F66D-1C47-2D5D263919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Column content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mod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53490D-A8C2-2E20-E32B-3B034FAB0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simple 3-column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640375-B584-8A69-79B1-BCCC331CCF3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3A865A-01FD-EC96-0C1F-FCA7D67F7AD6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Column content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mod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001E2-93FB-D150-6F1F-FC31FC4F3005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Column Headline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2EFEDB0-7FC3-A500-F04B-013723256D10}"/>
              </a:ext>
            </a:extLst>
          </p:cNvPr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Column content goes here.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mod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1C249E-07C5-2924-5492-4145F496C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35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457AD91-E3F9-CBE1-C301-2A6048B7F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8694977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354F3-BB34-8DBB-72FC-03A933C67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header-only slide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8D4EC7-E60D-3584-2490-C9A9BC24C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C7D8F4-FA26-7BB6-57D6-599367A23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0152341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183642-5659-02E2-0FAC-17EDC6C4E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FF22F9-ACBA-4471-3F46-DE8D68C04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807854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6E396-BCCF-9D04-452D-600FB7ECB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basic table slide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F3AF20-750D-8EB3-506E-6CD3FFBBA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B3F18-E336-96E0-51B7-B6B6B4373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CFE75-50D6-4D48-83E6-1C089CACA93A}" type="slidenum">
              <a:rPr lang="en-US" smtClean="0"/>
              <a:t>38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0211751-13BB-4C2A-F162-80D1761628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369145"/>
              </p:ext>
            </p:extLst>
          </p:nvPr>
        </p:nvGraphicFramePr>
        <p:xfrm>
          <a:off x="416689" y="1766554"/>
          <a:ext cx="10628490" cy="4143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2830">
                  <a:extLst>
                    <a:ext uri="{9D8B030D-6E8A-4147-A177-3AD203B41FA5}">
                      <a16:colId xmlns:a16="http://schemas.microsoft.com/office/drawing/2014/main" val="3295764027"/>
                    </a:ext>
                  </a:extLst>
                </a:gridCol>
                <a:gridCol w="3542830">
                  <a:extLst>
                    <a:ext uri="{9D8B030D-6E8A-4147-A177-3AD203B41FA5}">
                      <a16:colId xmlns:a16="http://schemas.microsoft.com/office/drawing/2014/main" val="2865923073"/>
                    </a:ext>
                  </a:extLst>
                </a:gridCol>
                <a:gridCol w="3542830">
                  <a:extLst>
                    <a:ext uri="{9D8B030D-6E8A-4147-A177-3AD203B41FA5}">
                      <a16:colId xmlns:a16="http://schemas.microsoft.com/office/drawing/2014/main" val="359297199"/>
                    </a:ext>
                  </a:extLst>
                </a:gridCol>
              </a:tblGrid>
              <a:tr h="760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0" dirty="0">
                          <a:latin typeface="Alliance No.2" pitchFamily="2" charset="77"/>
                        </a:rPr>
                        <a:t>Column Label</a:t>
                      </a:r>
                    </a:p>
                  </a:txBody>
                  <a:tcPr marL="365760" marR="182880"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0" dirty="0">
                          <a:latin typeface="Alliance No.2" pitchFamily="2" charset="77"/>
                        </a:rPr>
                        <a:t>Column Label</a:t>
                      </a:r>
                    </a:p>
                  </a:txBody>
                  <a:tcPr marL="365760" marR="18288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0" dirty="0">
                          <a:latin typeface="Alliance No.2" pitchFamily="2" charset="77"/>
                        </a:rPr>
                        <a:t>Column Label</a:t>
                      </a:r>
                    </a:p>
                  </a:txBody>
                  <a:tcPr marL="365760" marR="18288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282970"/>
                  </a:ext>
                </a:extLst>
              </a:tr>
              <a:tr h="1127844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</a:txBody>
                  <a:tcPr marL="365760" marR="182880" marT="182880" marB="182880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597490"/>
                  </a:ext>
                </a:extLst>
              </a:tr>
              <a:tr h="11278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991907"/>
                  </a:ext>
                </a:extLst>
              </a:tr>
              <a:tr h="11278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latin typeface="Alliance No.2" pitchFamily="2" charset="77"/>
                        </a:rPr>
                        <a:t>Main point goes here</a:t>
                      </a:r>
                      <a:br>
                        <a:rPr lang="en-US" sz="1200" b="0" i="0" dirty="0">
                          <a:latin typeface="Alliance No.2" pitchFamily="2" charset="77"/>
                        </a:rPr>
                      </a:br>
                      <a:r>
                        <a:rPr lang="en-US" sz="1200" b="0" i="0" dirty="0">
                          <a:latin typeface="Alliance No.2" pitchFamily="2" charset="77"/>
                        </a:rPr>
                        <a:t>List item descriptor goes here.</a:t>
                      </a:r>
                    </a:p>
                    <a:p>
                      <a:endParaRPr lang="en-US" sz="1200" b="0" i="0" dirty="0">
                        <a:latin typeface="Alliance No.2" pitchFamily="2" charset="77"/>
                      </a:endParaRPr>
                    </a:p>
                  </a:txBody>
                  <a:tcPr marL="365760" marR="182880" marT="182880" marB="18288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489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292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7E801-56A9-DD91-B4F4-4DA5984830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89AE2-13A9-560A-BA86-36D7E6B71B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83540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6BB37-59E5-F277-7E75-6AF5279934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AB9675-9931-DC45-05FF-EA977A14FE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E24A2F4-5172-F2A5-463D-3F0261C98319}"/>
              </a:ext>
            </a:extLst>
          </p:cNvPr>
          <p:cNvSpPr/>
          <p:nvPr/>
        </p:nvSpPr>
        <p:spPr>
          <a:xfrm>
            <a:off x="3728721" y="0"/>
            <a:ext cx="8483599" cy="6861506"/>
          </a:xfrm>
          <a:custGeom>
            <a:avLst/>
            <a:gdLst>
              <a:gd name="connsiteX0" fmla="*/ 8332852 w 10175114"/>
              <a:gd name="connsiteY0" fmla="*/ 6829455 h 8229598"/>
              <a:gd name="connsiteX1" fmla="*/ 9105773 w 10175114"/>
              <a:gd name="connsiteY1" fmla="*/ 7149591 h 8229598"/>
              <a:gd name="connsiteX2" fmla="*/ 9381999 w 10175114"/>
              <a:gd name="connsiteY2" fmla="*/ 8229598 h 8229598"/>
              <a:gd name="connsiteX3" fmla="*/ 6479921 w 10175114"/>
              <a:gd name="connsiteY3" fmla="*/ 8229598 h 8229598"/>
              <a:gd name="connsiteX4" fmla="*/ 7559930 w 10175114"/>
              <a:gd name="connsiteY4" fmla="*/ 7149591 h 8229598"/>
              <a:gd name="connsiteX5" fmla="*/ 8332852 w 10175114"/>
              <a:gd name="connsiteY5" fmla="*/ 6829455 h 8229598"/>
              <a:gd name="connsiteX6" fmla="*/ 6712840 w 10175114"/>
              <a:gd name="connsiteY6" fmla="*/ 5209443 h 8229598"/>
              <a:gd name="connsiteX7" fmla="*/ 7485762 w 10175114"/>
              <a:gd name="connsiteY7" fmla="*/ 5529578 h 8229598"/>
              <a:gd name="connsiteX8" fmla="*/ 7485762 w 10175114"/>
              <a:gd name="connsiteY8" fmla="*/ 7075422 h 8229598"/>
              <a:gd name="connsiteX9" fmla="*/ 6331585 w 10175114"/>
              <a:gd name="connsiteY9" fmla="*/ 8229598 h 8229598"/>
              <a:gd name="connsiteX10" fmla="*/ 3239897 w 10175114"/>
              <a:gd name="connsiteY10" fmla="*/ 8229598 h 8229598"/>
              <a:gd name="connsiteX11" fmla="*/ 5939917 w 10175114"/>
              <a:gd name="connsiteY11" fmla="*/ 5529578 h 8229598"/>
              <a:gd name="connsiteX12" fmla="*/ 6712840 w 10175114"/>
              <a:gd name="connsiteY12" fmla="*/ 5209443 h 8229598"/>
              <a:gd name="connsiteX13" fmla="*/ 10175114 w 10175114"/>
              <a:gd name="connsiteY13" fmla="*/ 4534407 h 8229598"/>
              <a:gd name="connsiteX14" fmla="*/ 10175114 w 10175114"/>
              <a:gd name="connsiteY14" fmla="*/ 7372603 h 8229598"/>
              <a:gd name="connsiteX15" fmla="*/ 9179942 w 10175114"/>
              <a:gd name="connsiteY15" fmla="*/ 7075423 h 8229598"/>
              <a:gd name="connsiteX16" fmla="*/ 9179942 w 10175114"/>
              <a:gd name="connsiteY16" fmla="*/ 5529579 h 8229598"/>
              <a:gd name="connsiteX17" fmla="*/ 5092955 w 10175114"/>
              <a:gd name="connsiteY17" fmla="*/ 3589432 h 8229598"/>
              <a:gd name="connsiteX18" fmla="*/ 5865877 w 10175114"/>
              <a:gd name="connsiteY18" fmla="*/ 3909567 h 8229598"/>
              <a:gd name="connsiteX19" fmla="*/ 5865877 w 10175114"/>
              <a:gd name="connsiteY19" fmla="*/ 5455410 h 8229598"/>
              <a:gd name="connsiteX20" fmla="*/ 3091689 w 10175114"/>
              <a:gd name="connsiteY20" fmla="*/ 8229598 h 8229598"/>
              <a:gd name="connsiteX21" fmla="*/ 0 w 10175114"/>
              <a:gd name="connsiteY21" fmla="*/ 8229598 h 8229598"/>
              <a:gd name="connsiteX22" fmla="*/ 4320033 w 10175114"/>
              <a:gd name="connsiteY22" fmla="*/ 3909567 h 8229598"/>
              <a:gd name="connsiteX23" fmla="*/ 5092955 w 10175114"/>
              <a:gd name="connsiteY23" fmla="*/ 3589432 h 8229598"/>
              <a:gd name="connsiteX24" fmla="*/ 10175114 w 10175114"/>
              <a:gd name="connsiteY24" fmla="*/ 1294382 h 8229598"/>
              <a:gd name="connsiteX25" fmla="*/ 10175114 w 10175114"/>
              <a:gd name="connsiteY25" fmla="*/ 4386070 h 8229598"/>
              <a:gd name="connsiteX26" fmla="*/ 9105774 w 10175114"/>
              <a:gd name="connsiteY26" fmla="*/ 5455410 h 8229598"/>
              <a:gd name="connsiteX27" fmla="*/ 7559930 w 10175114"/>
              <a:gd name="connsiteY27" fmla="*/ 5455410 h 8229598"/>
              <a:gd name="connsiteX28" fmla="*/ 7559930 w 10175114"/>
              <a:gd name="connsiteY28" fmla="*/ 3909566 h 8229598"/>
              <a:gd name="connsiteX29" fmla="*/ 8229601 w 10175114"/>
              <a:gd name="connsiteY29" fmla="*/ 0 h 8229598"/>
              <a:gd name="connsiteX30" fmla="*/ 10175114 w 10175114"/>
              <a:gd name="connsiteY30" fmla="*/ 0 h 8229598"/>
              <a:gd name="connsiteX31" fmla="*/ 10175114 w 10175114"/>
              <a:gd name="connsiteY31" fmla="*/ 1146048 h 8229598"/>
              <a:gd name="connsiteX32" fmla="*/ 7485761 w 10175114"/>
              <a:gd name="connsiteY32" fmla="*/ 3835400 h 8229598"/>
              <a:gd name="connsiteX33" fmla="*/ 5939917 w 10175114"/>
              <a:gd name="connsiteY33" fmla="*/ 3835400 h 8229598"/>
              <a:gd name="connsiteX34" fmla="*/ 5939917 w 10175114"/>
              <a:gd name="connsiteY34" fmla="*/ 2289556 h 822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175114" h="8229598">
                <a:moveTo>
                  <a:pt x="8332852" y="6829455"/>
                </a:moveTo>
                <a:cubicBezTo>
                  <a:pt x="8612601" y="6829455"/>
                  <a:pt x="8892350" y="6936167"/>
                  <a:pt x="9105773" y="7149591"/>
                </a:cubicBezTo>
                <a:cubicBezTo>
                  <a:pt x="9398128" y="7441944"/>
                  <a:pt x="9490203" y="7858758"/>
                  <a:pt x="9381999" y="8229598"/>
                </a:cubicBezTo>
                <a:lnTo>
                  <a:pt x="6479921" y="8229598"/>
                </a:lnTo>
                <a:lnTo>
                  <a:pt x="7559930" y="7149591"/>
                </a:lnTo>
                <a:cubicBezTo>
                  <a:pt x="7773353" y="6936167"/>
                  <a:pt x="8053103" y="6829455"/>
                  <a:pt x="8332852" y="6829455"/>
                </a:cubicBezTo>
                <a:close/>
                <a:moveTo>
                  <a:pt x="6712840" y="5209443"/>
                </a:moveTo>
                <a:cubicBezTo>
                  <a:pt x="6992589" y="5209443"/>
                  <a:pt x="7272339" y="5316155"/>
                  <a:pt x="7485762" y="5529578"/>
                </a:cubicBezTo>
                <a:cubicBezTo>
                  <a:pt x="7912609" y="5956425"/>
                  <a:pt x="7912609" y="6648575"/>
                  <a:pt x="7485762" y="7075422"/>
                </a:cubicBezTo>
                <a:lnTo>
                  <a:pt x="6331585" y="8229598"/>
                </a:lnTo>
                <a:lnTo>
                  <a:pt x="3239897" y="8229598"/>
                </a:lnTo>
                <a:lnTo>
                  <a:pt x="5939917" y="5529578"/>
                </a:lnTo>
                <a:cubicBezTo>
                  <a:pt x="6153341" y="5316155"/>
                  <a:pt x="6433090" y="5209443"/>
                  <a:pt x="6712840" y="5209443"/>
                </a:cubicBezTo>
                <a:close/>
                <a:moveTo>
                  <a:pt x="10175114" y="4534407"/>
                </a:moveTo>
                <a:lnTo>
                  <a:pt x="10175114" y="7372603"/>
                </a:lnTo>
                <a:cubicBezTo>
                  <a:pt x="9826880" y="7444612"/>
                  <a:pt x="9450197" y="7345679"/>
                  <a:pt x="9179942" y="7075423"/>
                </a:cubicBezTo>
                <a:cubicBezTo>
                  <a:pt x="8753094" y="6648576"/>
                  <a:pt x="8753094" y="5956426"/>
                  <a:pt x="9179942" y="5529579"/>
                </a:cubicBezTo>
                <a:close/>
                <a:moveTo>
                  <a:pt x="5092955" y="3589432"/>
                </a:moveTo>
                <a:cubicBezTo>
                  <a:pt x="5372704" y="3589432"/>
                  <a:pt x="5652453" y="3696143"/>
                  <a:pt x="5865877" y="3909567"/>
                </a:cubicBezTo>
                <a:cubicBezTo>
                  <a:pt x="6292724" y="4336413"/>
                  <a:pt x="6292724" y="5028563"/>
                  <a:pt x="5865877" y="5455410"/>
                </a:cubicBezTo>
                <a:lnTo>
                  <a:pt x="3091689" y="8229598"/>
                </a:lnTo>
                <a:lnTo>
                  <a:pt x="0" y="8229598"/>
                </a:lnTo>
                <a:lnTo>
                  <a:pt x="4320033" y="3909567"/>
                </a:lnTo>
                <a:cubicBezTo>
                  <a:pt x="4533457" y="3696143"/>
                  <a:pt x="4813206" y="3589432"/>
                  <a:pt x="5092955" y="3589432"/>
                </a:cubicBezTo>
                <a:close/>
                <a:moveTo>
                  <a:pt x="10175114" y="1294382"/>
                </a:moveTo>
                <a:lnTo>
                  <a:pt x="10175114" y="4386070"/>
                </a:lnTo>
                <a:lnTo>
                  <a:pt x="9105774" y="5455410"/>
                </a:lnTo>
                <a:cubicBezTo>
                  <a:pt x="8678927" y="5882257"/>
                  <a:pt x="7986777" y="5882257"/>
                  <a:pt x="7559930" y="5455410"/>
                </a:cubicBezTo>
                <a:cubicBezTo>
                  <a:pt x="7133082" y="5028563"/>
                  <a:pt x="7133082" y="4336413"/>
                  <a:pt x="7559930" y="3909566"/>
                </a:cubicBezTo>
                <a:close/>
                <a:moveTo>
                  <a:pt x="8229601" y="0"/>
                </a:moveTo>
                <a:lnTo>
                  <a:pt x="10175114" y="0"/>
                </a:lnTo>
                <a:lnTo>
                  <a:pt x="10175114" y="1146048"/>
                </a:lnTo>
                <a:lnTo>
                  <a:pt x="7485761" y="3835400"/>
                </a:lnTo>
                <a:cubicBezTo>
                  <a:pt x="7058915" y="4262246"/>
                  <a:pt x="6366764" y="4262246"/>
                  <a:pt x="5939917" y="3835400"/>
                </a:cubicBezTo>
                <a:cubicBezTo>
                  <a:pt x="5513070" y="3408553"/>
                  <a:pt x="5513070" y="2716403"/>
                  <a:pt x="5939917" y="2289556"/>
                </a:cubicBez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69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710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00F9D-0AEB-0E02-9E76-57368C2D66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BBF0E-DF1D-CE1D-D2AB-C83A7AF1C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ADAB154-8468-F2CE-34E6-CF066492F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833" y="0"/>
            <a:ext cx="62441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566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14">
            <a:extLst>
              <a:ext uri="{FF2B5EF4-FFF2-40B4-BE49-F238E27FC236}">
                <a16:creationId xmlns:a16="http://schemas.microsoft.com/office/drawing/2014/main" id="{C5DEE2C7-3104-6DE9-4A0F-239409313AF0}"/>
              </a:ext>
            </a:extLst>
          </p:cNvPr>
          <p:cNvSpPr/>
          <p:nvPr/>
        </p:nvSpPr>
        <p:spPr>
          <a:xfrm>
            <a:off x="0" y="3431171"/>
            <a:ext cx="9234478" cy="3426519"/>
          </a:xfrm>
          <a:custGeom>
            <a:avLst/>
            <a:gdLst>
              <a:gd name="connsiteX0" fmla="*/ 9234478 w 9234478"/>
              <a:gd name="connsiteY0" fmla="*/ 3426520 h 3426519"/>
              <a:gd name="connsiteX1" fmla="*/ 0 w 9234478"/>
              <a:gd name="connsiteY1" fmla="*/ 3426520 h 3426519"/>
              <a:gd name="connsiteX2" fmla="*/ 0 w 9234478"/>
              <a:gd name="connsiteY2" fmla="*/ 0 h 3426519"/>
              <a:gd name="connsiteX3" fmla="*/ 8302121 w 9234478"/>
              <a:gd name="connsiteY3" fmla="*/ 0 h 3426519"/>
              <a:gd name="connsiteX4" fmla="*/ 9234478 w 9234478"/>
              <a:gd name="connsiteY4" fmla="*/ 931766 h 3426519"/>
              <a:gd name="connsiteX5" fmla="*/ 9234478 w 9234478"/>
              <a:gd name="connsiteY5" fmla="*/ 3426520 h 342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34478" h="3426519">
                <a:moveTo>
                  <a:pt x="9234478" y="3426520"/>
                </a:moveTo>
                <a:lnTo>
                  <a:pt x="0" y="3426520"/>
                </a:lnTo>
                <a:lnTo>
                  <a:pt x="0" y="0"/>
                </a:lnTo>
                <a:lnTo>
                  <a:pt x="8302121" y="0"/>
                </a:lnTo>
                <a:cubicBezTo>
                  <a:pt x="8817093" y="0"/>
                  <a:pt x="9234478" y="417121"/>
                  <a:pt x="9234478" y="931766"/>
                </a:cubicBezTo>
                <a:lnTo>
                  <a:pt x="9234478" y="342652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35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1BF92F-DA74-D665-36B0-A8884911C3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5E562F-B6ED-3456-EB5B-89BFFFFD4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1B3698-9435-969A-DA17-054204ACF693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294640" y="6248717"/>
            <a:ext cx="4114800" cy="365125"/>
          </a:xfrm>
        </p:spPr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32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33260-DC04-3772-B5F2-2F12EF550B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CD4635-B053-55F9-FA23-CC0C88B98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794135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7C334-C41A-CA80-95CC-343464CA76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B94A14-B2E6-D237-49CC-1B8D05483A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Speaker name or</a:t>
            </a:r>
            <a:br>
              <a:rPr lang="en-US" dirty="0"/>
            </a:br>
            <a:r>
              <a:rPr lang="en-US" dirty="0"/>
              <a:t>subtitle goes here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5BC246-CBB0-FB4D-F393-23F715358E51}"/>
              </a:ext>
            </a:extLst>
          </p:cNvPr>
          <p:cNvSpPr/>
          <p:nvPr/>
        </p:nvSpPr>
        <p:spPr>
          <a:xfrm>
            <a:off x="6438900" y="132007"/>
            <a:ext cx="5753099" cy="6597877"/>
          </a:xfrm>
          <a:custGeom>
            <a:avLst/>
            <a:gdLst>
              <a:gd name="connsiteX0" fmla="*/ 3959844 w 5141613"/>
              <a:gd name="connsiteY0" fmla="*/ 4930583 h 5896601"/>
              <a:gd name="connsiteX1" fmla="*/ 3959847 w 5141613"/>
              <a:gd name="connsiteY1" fmla="*/ 4930631 h 5896601"/>
              <a:gd name="connsiteX2" fmla="*/ 3959844 w 5141613"/>
              <a:gd name="connsiteY2" fmla="*/ 4930679 h 5896601"/>
              <a:gd name="connsiteX3" fmla="*/ 2944266 w 5141613"/>
              <a:gd name="connsiteY3" fmla="*/ 3965019 h 5896601"/>
              <a:gd name="connsiteX4" fmla="*/ 3908791 w 5141613"/>
              <a:gd name="connsiteY4" fmla="*/ 4930810 h 5896601"/>
              <a:gd name="connsiteX5" fmla="*/ 2944266 w 5141613"/>
              <a:gd name="connsiteY5" fmla="*/ 5896601 h 5896601"/>
              <a:gd name="connsiteX6" fmla="*/ 1979741 w 5141613"/>
              <a:gd name="connsiteY6" fmla="*/ 4930810 h 5896601"/>
              <a:gd name="connsiteX7" fmla="*/ 2944266 w 5141613"/>
              <a:gd name="connsiteY7" fmla="*/ 3965019 h 5896601"/>
              <a:gd name="connsiteX8" fmla="*/ 4924369 w 5141613"/>
              <a:gd name="connsiteY8" fmla="*/ 3964888 h 5896601"/>
              <a:gd name="connsiteX9" fmla="*/ 5141613 w 5141613"/>
              <a:gd name="connsiteY9" fmla="*/ 3989449 h 5896601"/>
              <a:gd name="connsiteX10" fmla="*/ 5141613 w 5141613"/>
              <a:gd name="connsiteY10" fmla="*/ 5871718 h 5896601"/>
              <a:gd name="connsiteX11" fmla="*/ 4924369 w 5141613"/>
              <a:gd name="connsiteY11" fmla="*/ 5896279 h 5896601"/>
              <a:gd name="connsiteX12" fmla="*/ 3964824 w 5141613"/>
              <a:gd name="connsiteY12" fmla="*/ 5029330 h 5896601"/>
              <a:gd name="connsiteX13" fmla="*/ 3959847 w 5141613"/>
              <a:gd name="connsiteY13" fmla="*/ 4930631 h 5896601"/>
              <a:gd name="connsiteX14" fmla="*/ 3964824 w 5141613"/>
              <a:gd name="connsiteY14" fmla="*/ 4831931 h 5896601"/>
              <a:gd name="connsiteX15" fmla="*/ 4924369 w 5141613"/>
              <a:gd name="connsiteY15" fmla="*/ 3964888 h 5896601"/>
              <a:gd name="connsiteX16" fmla="*/ 964525 w 5141613"/>
              <a:gd name="connsiteY16" fmla="*/ 3964852 h 5896601"/>
              <a:gd name="connsiteX17" fmla="*/ 1929050 w 5141613"/>
              <a:gd name="connsiteY17" fmla="*/ 4930643 h 5896601"/>
              <a:gd name="connsiteX18" fmla="*/ 964525 w 5141613"/>
              <a:gd name="connsiteY18" fmla="*/ 5896434 h 5896601"/>
              <a:gd name="connsiteX19" fmla="*/ 0 w 5141613"/>
              <a:gd name="connsiteY19" fmla="*/ 4930643 h 5896601"/>
              <a:gd name="connsiteX20" fmla="*/ 964525 w 5141613"/>
              <a:gd name="connsiteY20" fmla="*/ 3964852 h 5896601"/>
              <a:gd name="connsiteX21" fmla="*/ 3959844 w 5141613"/>
              <a:gd name="connsiteY21" fmla="*/ 2948166 h 5896601"/>
              <a:gd name="connsiteX22" fmla="*/ 3959847 w 5141613"/>
              <a:gd name="connsiteY22" fmla="*/ 2948214 h 5896601"/>
              <a:gd name="connsiteX23" fmla="*/ 3959844 w 5141613"/>
              <a:gd name="connsiteY23" fmla="*/ 2948261 h 5896601"/>
              <a:gd name="connsiteX24" fmla="*/ 4924369 w 5141613"/>
              <a:gd name="connsiteY24" fmla="*/ 1982470 h 5896601"/>
              <a:gd name="connsiteX25" fmla="*/ 5141613 w 5141613"/>
              <a:gd name="connsiteY25" fmla="*/ 2007031 h 5896601"/>
              <a:gd name="connsiteX26" fmla="*/ 5141613 w 5141613"/>
              <a:gd name="connsiteY26" fmla="*/ 3889300 h 5896601"/>
              <a:gd name="connsiteX27" fmla="*/ 4924369 w 5141613"/>
              <a:gd name="connsiteY27" fmla="*/ 3913861 h 5896601"/>
              <a:gd name="connsiteX28" fmla="*/ 3964824 w 5141613"/>
              <a:gd name="connsiteY28" fmla="*/ 3046913 h 5896601"/>
              <a:gd name="connsiteX29" fmla="*/ 3959847 w 5141613"/>
              <a:gd name="connsiteY29" fmla="*/ 2948214 h 5896601"/>
              <a:gd name="connsiteX30" fmla="*/ 3964824 w 5141613"/>
              <a:gd name="connsiteY30" fmla="*/ 2849514 h 5896601"/>
              <a:gd name="connsiteX31" fmla="*/ 4924369 w 5141613"/>
              <a:gd name="connsiteY31" fmla="*/ 1982470 h 5896601"/>
              <a:gd name="connsiteX32" fmla="*/ 2944378 w 5141613"/>
              <a:gd name="connsiteY32" fmla="*/ 1982414 h 5896601"/>
              <a:gd name="connsiteX33" fmla="*/ 3908904 w 5141613"/>
              <a:gd name="connsiteY33" fmla="*/ 2948205 h 5896601"/>
              <a:gd name="connsiteX34" fmla="*/ 2944378 w 5141613"/>
              <a:gd name="connsiteY34" fmla="*/ 3913996 h 5896601"/>
              <a:gd name="connsiteX35" fmla="*/ 1979853 w 5141613"/>
              <a:gd name="connsiteY35" fmla="*/ 2948205 h 5896601"/>
              <a:gd name="connsiteX36" fmla="*/ 2944378 w 5141613"/>
              <a:gd name="connsiteY36" fmla="*/ 1982414 h 5896601"/>
              <a:gd name="connsiteX37" fmla="*/ 964717 w 5141613"/>
              <a:gd name="connsiteY37" fmla="*/ 1982369 h 5896601"/>
              <a:gd name="connsiteX38" fmla="*/ 1929243 w 5141613"/>
              <a:gd name="connsiteY38" fmla="*/ 2948160 h 5896601"/>
              <a:gd name="connsiteX39" fmla="*/ 964717 w 5141613"/>
              <a:gd name="connsiteY39" fmla="*/ 3913951 h 5896601"/>
              <a:gd name="connsiteX40" fmla="*/ 192 w 5141613"/>
              <a:gd name="connsiteY40" fmla="*/ 2948160 h 5896601"/>
              <a:gd name="connsiteX41" fmla="*/ 964717 w 5141613"/>
              <a:gd name="connsiteY41" fmla="*/ 1982369 h 5896601"/>
              <a:gd name="connsiteX42" fmla="*/ 4924369 w 5141613"/>
              <a:gd name="connsiteY42" fmla="*/ 53 h 5896601"/>
              <a:gd name="connsiteX43" fmla="*/ 5141613 w 5141613"/>
              <a:gd name="connsiteY43" fmla="*/ 24614 h 5896601"/>
              <a:gd name="connsiteX44" fmla="*/ 5141613 w 5141613"/>
              <a:gd name="connsiteY44" fmla="*/ 1907074 h 5896601"/>
              <a:gd name="connsiteX45" fmla="*/ 4924369 w 5141613"/>
              <a:gd name="connsiteY45" fmla="*/ 1931635 h 5896601"/>
              <a:gd name="connsiteX46" fmla="*/ 3959844 w 5141613"/>
              <a:gd name="connsiteY46" fmla="*/ 965844 h 5896601"/>
              <a:gd name="connsiteX47" fmla="*/ 4924369 w 5141613"/>
              <a:gd name="connsiteY47" fmla="*/ 53 h 5896601"/>
              <a:gd name="connsiteX48" fmla="*/ 2944457 w 5141613"/>
              <a:gd name="connsiteY48" fmla="*/ 38 h 5896601"/>
              <a:gd name="connsiteX49" fmla="*/ 3908983 w 5141613"/>
              <a:gd name="connsiteY49" fmla="*/ 965828 h 5896601"/>
              <a:gd name="connsiteX50" fmla="*/ 2944457 w 5141613"/>
              <a:gd name="connsiteY50" fmla="*/ 1931619 h 5896601"/>
              <a:gd name="connsiteX51" fmla="*/ 1979932 w 5141613"/>
              <a:gd name="connsiteY51" fmla="*/ 965828 h 5896601"/>
              <a:gd name="connsiteX52" fmla="*/ 2944457 w 5141613"/>
              <a:gd name="connsiteY52" fmla="*/ 38 h 5896601"/>
              <a:gd name="connsiteX53" fmla="*/ 964737 w 5141613"/>
              <a:gd name="connsiteY53" fmla="*/ 0 h 5896601"/>
              <a:gd name="connsiteX54" fmla="*/ 1929263 w 5141613"/>
              <a:gd name="connsiteY54" fmla="*/ 965791 h 5896601"/>
              <a:gd name="connsiteX55" fmla="*/ 964737 w 5141613"/>
              <a:gd name="connsiteY55" fmla="*/ 1931581 h 5896601"/>
              <a:gd name="connsiteX56" fmla="*/ 212 w 5141613"/>
              <a:gd name="connsiteY56" fmla="*/ 965791 h 5896601"/>
              <a:gd name="connsiteX57" fmla="*/ 964737 w 5141613"/>
              <a:gd name="connsiteY57" fmla="*/ 0 h 589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141613" h="5896601">
                <a:moveTo>
                  <a:pt x="3959844" y="4930583"/>
                </a:moveTo>
                <a:lnTo>
                  <a:pt x="3959847" y="4930631"/>
                </a:lnTo>
                <a:lnTo>
                  <a:pt x="3959844" y="4930679"/>
                </a:lnTo>
                <a:close/>
                <a:moveTo>
                  <a:pt x="2944266" y="3965019"/>
                </a:moveTo>
                <a:cubicBezTo>
                  <a:pt x="3476958" y="3965019"/>
                  <a:pt x="3908791" y="4397418"/>
                  <a:pt x="3908791" y="4930810"/>
                </a:cubicBezTo>
                <a:cubicBezTo>
                  <a:pt x="3908791" y="5464201"/>
                  <a:pt x="3476958" y="5896601"/>
                  <a:pt x="2944266" y="5896601"/>
                </a:cubicBezTo>
                <a:cubicBezTo>
                  <a:pt x="2411574" y="5896601"/>
                  <a:pt x="1979741" y="5464201"/>
                  <a:pt x="1979741" y="4930810"/>
                </a:cubicBezTo>
                <a:cubicBezTo>
                  <a:pt x="1979741" y="4397418"/>
                  <a:pt x="2411574" y="3965019"/>
                  <a:pt x="2944266" y="3965019"/>
                </a:cubicBezTo>
                <a:close/>
                <a:moveTo>
                  <a:pt x="4924369" y="3964888"/>
                </a:moveTo>
                <a:cubicBezTo>
                  <a:pt x="4999097" y="3964888"/>
                  <a:pt x="5071829" y="3973361"/>
                  <a:pt x="5141613" y="3989449"/>
                </a:cubicBezTo>
                <a:lnTo>
                  <a:pt x="5141613" y="5871718"/>
                </a:lnTo>
                <a:cubicBezTo>
                  <a:pt x="5071734" y="5887806"/>
                  <a:pt x="4999097" y="5896279"/>
                  <a:pt x="4924369" y="5896279"/>
                </a:cubicBezTo>
                <a:cubicBezTo>
                  <a:pt x="4424964" y="5896279"/>
                  <a:pt x="4014217" y="5516331"/>
                  <a:pt x="3964824" y="5029330"/>
                </a:cubicBezTo>
                <a:lnTo>
                  <a:pt x="3959847" y="4930631"/>
                </a:lnTo>
                <a:lnTo>
                  <a:pt x="3964824" y="4831931"/>
                </a:lnTo>
                <a:cubicBezTo>
                  <a:pt x="4014217" y="4344920"/>
                  <a:pt x="4424964" y="3964888"/>
                  <a:pt x="4924369" y="3964888"/>
                </a:cubicBezTo>
                <a:close/>
                <a:moveTo>
                  <a:pt x="964525" y="3964852"/>
                </a:moveTo>
                <a:cubicBezTo>
                  <a:pt x="1497217" y="3964852"/>
                  <a:pt x="1929050" y="4397251"/>
                  <a:pt x="1929050" y="4930643"/>
                </a:cubicBezTo>
                <a:cubicBezTo>
                  <a:pt x="1929050" y="5464034"/>
                  <a:pt x="1497217" y="5896434"/>
                  <a:pt x="964525" y="5896434"/>
                </a:cubicBezTo>
                <a:cubicBezTo>
                  <a:pt x="431832" y="5896434"/>
                  <a:pt x="0" y="5464034"/>
                  <a:pt x="0" y="4930643"/>
                </a:cubicBezTo>
                <a:cubicBezTo>
                  <a:pt x="0" y="4397251"/>
                  <a:pt x="431832" y="3964852"/>
                  <a:pt x="964525" y="3964852"/>
                </a:cubicBezTo>
                <a:close/>
                <a:moveTo>
                  <a:pt x="3959844" y="2948166"/>
                </a:moveTo>
                <a:lnTo>
                  <a:pt x="3959847" y="2948214"/>
                </a:lnTo>
                <a:lnTo>
                  <a:pt x="3959844" y="2948261"/>
                </a:lnTo>
                <a:close/>
                <a:moveTo>
                  <a:pt x="4924369" y="1982470"/>
                </a:moveTo>
                <a:cubicBezTo>
                  <a:pt x="4999097" y="1982470"/>
                  <a:pt x="5071829" y="1990943"/>
                  <a:pt x="5141613" y="2007031"/>
                </a:cubicBezTo>
                <a:lnTo>
                  <a:pt x="5141613" y="3889300"/>
                </a:lnTo>
                <a:cubicBezTo>
                  <a:pt x="5071734" y="3905389"/>
                  <a:pt x="4999097" y="3913861"/>
                  <a:pt x="4924369" y="3913861"/>
                </a:cubicBezTo>
                <a:cubicBezTo>
                  <a:pt x="4424964" y="3913861"/>
                  <a:pt x="4014217" y="3533913"/>
                  <a:pt x="3964824" y="3046913"/>
                </a:cubicBezTo>
                <a:lnTo>
                  <a:pt x="3959847" y="2948214"/>
                </a:lnTo>
                <a:lnTo>
                  <a:pt x="3964824" y="2849514"/>
                </a:lnTo>
                <a:cubicBezTo>
                  <a:pt x="4014217" y="2362503"/>
                  <a:pt x="4424964" y="1982470"/>
                  <a:pt x="4924369" y="1982470"/>
                </a:cubicBezTo>
                <a:close/>
                <a:moveTo>
                  <a:pt x="2944378" y="1982414"/>
                </a:moveTo>
                <a:cubicBezTo>
                  <a:pt x="3477071" y="1982414"/>
                  <a:pt x="3908904" y="2414813"/>
                  <a:pt x="3908904" y="2948205"/>
                </a:cubicBezTo>
                <a:cubicBezTo>
                  <a:pt x="3908904" y="3481597"/>
                  <a:pt x="3477071" y="3913996"/>
                  <a:pt x="2944378" y="3913996"/>
                </a:cubicBezTo>
                <a:cubicBezTo>
                  <a:pt x="2411686" y="3913996"/>
                  <a:pt x="1979853" y="3481597"/>
                  <a:pt x="1979853" y="2948205"/>
                </a:cubicBezTo>
                <a:cubicBezTo>
                  <a:pt x="1979853" y="2414813"/>
                  <a:pt x="2411686" y="1982414"/>
                  <a:pt x="2944378" y="1982414"/>
                </a:cubicBezTo>
                <a:close/>
                <a:moveTo>
                  <a:pt x="964717" y="1982369"/>
                </a:moveTo>
                <a:cubicBezTo>
                  <a:pt x="1497410" y="1982369"/>
                  <a:pt x="1929243" y="2414768"/>
                  <a:pt x="1929243" y="2948160"/>
                </a:cubicBezTo>
                <a:cubicBezTo>
                  <a:pt x="1929243" y="3481552"/>
                  <a:pt x="1497410" y="3913951"/>
                  <a:pt x="964717" y="3913951"/>
                </a:cubicBezTo>
                <a:cubicBezTo>
                  <a:pt x="432025" y="3913951"/>
                  <a:pt x="192" y="3481552"/>
                  <a:pt x="192" y="2948160"/>
                </a:cubicBezTo>
                <a:cubicBezTo>
                  <a:pt x="192" y="2414768"/>
                  <a:pt x="432025" y="1982369"/>
                  <a:pt x="964717" y="1982369"/>
                </a:cubicBezTo>
                <a:close/>
                <a:moveTo>
                  <a:pt x="4924369" y="53"/>
                </a:moveTo>
                <a:cubicBezTo>
                  <a:pt x="4999097" y="53"/>
                  <a:pt x="5071829" y="8526"/>
                  <a:pt x="5141613" y="24614"/>
                </a:cubicBezTo>
                <a:lnTo>
                  <a:pt x="5141613" y="1907074"/>
                </a:lnTo>
                <a:cubicBezTo>
                  <a:pt x="5071734" y="1923162"/>
                  <a:pt x="4999097" y="1931635"/>
                  <a:pt x="4924369" y="1931635"/>
                </a:cubicBezTo>
                <a:cubicBezTo>
                  <a:pt x="4391670" y="1931635"/>
                  <a:pt x="3959844" y="1499243"/>
                  <a:pt x="3959844" y="965844"/>
                </a:cubicBezTo>
                <a:cubicBezTo>
                  <a:pt x="3959844" y="432446"/>
                  <a:pt x="4391670" y="53"/>
                  <a:pt x="4924369" y="53"/>
                </a:cubicBezTo>
                <a:close/>
                <a:moveTo>
                  <a:pt x="2944457" y="38"/>
                </a:moveTo>
                <a:cubicBezTo>
                  <a:pt x="3477150" y="38"/>
                  <a:pt x="3908983" y="432436"/>
                  <a:pt x="3908983" y="965828"/>
                </a:cubicBezTo>
                <a:cubicBezTo>
                  <a:pt x="3908983" y="1499221"/>
                  <a:pt x="3477150" y="1931619"/>
                  <a:pt x="2944457" y="1931619"/>
                </a:cubicBezTo>
                <a:cubicBezTo>
                  <a:pt x="2411765" y="1931619"/>
                  <a:pt x="1979932" y="1499221"/>
                  <a:pt x="1979932" y="965828"/>
                </a:cubicBezTo>
                <a:cubicBezTo>
                  <a:pt x="1979932" y="432436"/>
                  <a:pt x="2411765" y="38"/>
                  <a:pt x="2944457" y="38"/>
                </a:cubicBezTo>
                <a:close/>
                <a:moveTo>
                  <a:pt x="964737" y="0"/>
                </a:moveTo>
                <a:cubicBezTo>
                  <a:pt x="1497430" y="0"/>
                  <a:pt x="1929263" y="432399"/>
                  <a:pt x="1929263" y="965791"/>
                </a:cubicBezTo>
                <a:cubicBezTo>
                  <a:pt x="1929263" y="1499183"/>
                  <a:pt x="1497430" y="1931581"/>
                  <a:pt x="964737" y="1931581"/>
                </a:cubicBezTo>
                <a:cubicBezTo>
                  <a:pt x="432045" y="1931581"/>
                  <a:pt x="212" y="1499183"/>
                  <a:pt x="212" y="965791"/>
                </a:cubicBezTo>
                <a:cubicBezTo>
                  <a:pt x="212" y="432399"/>
                  <a:pt x="432045" y="0"/>
                  <a:pt x="964737" y="0"/>
                </a:cubicBezTo>
                <a:close/>
              </a:path>
            </a:pathLst>
          </a:custGeom>
          <a:blipFill>
            <a:blip r:embed="rId2"/>
            <a:srcRect/>
            <a:stretch>
              <a:fillRect l="-7066" t="-943" b="-2461"/>
            </a:stretch>
          </a:blipFill>
          <a:ln w="95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502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000014"/>
      </a:dk1>
      <a:lt1>
        <a:srgbClr val="FFFFFF"/>
      </a:lt1>
      <a:dk2>
        <a:srgbClr val="1E7DED"/>
      </a:dk2>
      <a:lt2>
        <a:srgbClr val="E3E3E3"/>
      </a:lt2>
      <a:accent1>
        <a:srgbClr val="F4F5F6"/>
      </a:accent1>
      <a:accent2>
        <a:srgbClr val="DFF1FD"/>
      </a:accent2>
      <a:accent3>
        <a:srgbClr val="333243"/>
      </a:accent3>
      <a:accent4>
        <a:srgbClr val="595863"/>
      </a:accent4>
      <a:accent5>
        <a:srgbClr val="97969D"/>
      </a:accent5>
      <a:accent6>
        <a:srgbClr val="CCCBD0"/>
      </a:accent6>
      <a:hlink>
        <a:srgbClr val="1C7CED"/>
      </a:hlink>
      <a:folHlink>
        <a:srgbClr val="A243FF"/>
      </a:folHlink>
    </a:clrScheme>
    <a:fontScheme name="SCH">
      <a:majorFont>
        <a:latin typeface="Alliance No.2"/>
        <a:ea typeface=""/>
        <a:cs typeface=""/>
      </a:majorFont>
      <a:minorFont>
        <a:latin typeface="Alliance No.2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10667</TotalTime>
  <Words>2279</Words>
  <Application>Microsoft Macintosh PowerPoint</Application>
  <PresentationFormat>Widescreen</PresentationFormat>
  <Paragraphs>259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Alliance No.2</vt:lpstr>
      <vt:lpstr>Gravitica Mono Light Demo</vt:lpstr>
      <vt:lpstr>Gravitica Mono Medium</vt:lpstr>
      <vt:lpstr>Alliance No.2 Medium</vt:lpstr>
      <vt:lpstr>Calibri</vt:lpstr>
      <vt:lpstr>Arial</vt:lpstr>
      <vt:lpstr>Office Theme</vt:lpstr>
      <vt:lpstr>Meet the Space Center Houston presentation template</vt:lpstr>
      <vt:lpstr>Before you start creating…</vt:lpstr>
      <vt:lpstr>PowerPoint Presentation</vt:lpstr>
      <vt:lpstr>Title Headline</vt:lpstr>
      <vt:lpstr>Title Headline</vt:lpstr>
      <vt:lpstr>Title Headline</vt:lpstr>
      <vt:lpstr>Title Headline</vt:lpstr>
      <vt:lpstr>Title Headline</vt:lpstr>
      <vt:lpstr>Title Headline</vt:lpstr>
      <vt:lpstr>Title Headline</vt:lpstr>
      <vt:lpstr>Title Headline</vt:lpstr>
      <vt:lpstr>Title Headline</vt:lpstr>
      <vt:lpstr>Title Headline</vt:lpstr>
      <vt:lpstr>Contents</vt:lpstr>
      <vt:lpstr>Section title</vt:lpstr>
      <vt:lpstr>Section title</vt:lpstr>
      <vt:lpstr>Headline lorem ipsum dolor amet</vt:lpstr>
      <vt:lpstr>Headline lorem ipsum</vt:lpstr>
      <vt:lpstr>Headline lorem ipsum</vt:lpstr>
      <vt:lpstr>PowerPoint Presentation</vt:lpstr>
      <vt:lpstr>Headline lorem ipsum dolor amet</vt:lpstr>
      <vt:lpstr>Headline lorem ipsum</vt:lpstr>
      <vt:lpstr>Headline lorem ipsum dolor amet</vt:lpstr>
      <vt:lpstr>Headline lorem ipsum</vt:lpstr>
      <vt:lpstr>Headline lorem  ipsum dolor  veritas amet</vt:lpstr>
      <vt:lpstr>Column Headline</vt:lpstr>
      <vt:lpstr>Headline  lorem ipsum</vt:lpstr>
      <vt:lpstr>Headline lorem ipsum</vt:lpstr>
      <vt:lpstr>The stars don’t  look bigger, but they do look brighter.</vt:lpstr>
      <vt:lpstr>This is a specialty table slide</vt:lpstr>
      <vt:lpstr>Thank you</vt:lpstr>
      <vt:lpstr>Contact</vt:lpstr>
      <vt:lpstr>This is a full width content slide. Use this only for heavy-text slide needs.</vt:lpstr>
      <vt:lpstr>This is a simple 2-column slide</vt:lpstr>
      <vt:lpstr>This is a simple 3-column slide</vt:lpstr>
      <vt:lpstr>This is a header-only slide</vt:lpstr>
      <vt:lpstr>PowerPoint Presentation</vt:lpstr>
      <vt:lpstr>This is a basic table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Bachmann</dc:creator>
  <cp:lastModifiedBy>Matthew Bachmann</cp:lastModifiedBy>
  <cp:revision>21</cp:revision>
  <dcterms:created xsi:type="dcterms:W3CDTF">2022-09-20T01:24:03Z</dcterms:created>
  <dcterms:modified xsi:type="dcterms:W3CDTF">2022-10-11T00:22:04Z</dcterms:modified>
</cp:coreProperties>
</file>